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3" r:id="rId6"/>
    <p:sldId id="284" r:id="rId7"/>
    <p:sldId id="285" r:id="rId8"/>
    <p:sldId id="294" r:id="rId9"/>
    <p:sldId id="300" r:id="rId10"/>
    <p:sldId id="282" r:id="rId11"/>
    <p:sldId id="302" r:id="rId12"/>
    <p:sldId id="288" r:id="rId13"/>
    <p:sldId id="290" r:id="rId14"/>
    <p:sldId id="291" r:id="rId15"/>
    <p:sldId id="301" r:id="rId16"/>
    <p:sldId id="292" r:id="rId17"/>
    <p:sldId id="289" r:id="rId18"/>
    <p:sldId id="296" r:id="rId19"/>
    <p:sldId id="297" r:id="rId20"/>
    <p:sldId id="298" r:id="rId21"/>
    <p:sldId id="293" r:id="rId22"/>
    <p:sldId id="295" r:id="rId23"/>
    <p:sldId id="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5" d="100"/>
          <a:sy n="65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31E84-E583-4780-B482-F61D38112B6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7F7D722-E0AD-4FCA-A41C-EADD88FDD2DA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DEE2EA9A-9D51-43E2-B391-69A97CD8105B}" type="parTrans" cxnId="{83B75C8C-3143-4BE9-A87F-99883B60DAA0}">
      <dgm:prSet/>
      <dgm:spPr/>
      <dgm:t>
        <a:bodyPr/>
        <a:lstStyle/>
        <a:p>
          <a:endParaRPr lang="en-US"/>
        </a:p>
      </dgm:t>
    </dgm:pt>
    <dgm:pt modelId="{3F932C0C-512B-4559-8B21-2019F3443C28}" type="sibTrans" cxnId="{83B75C8C-3143-4BE9-A87F-99883B60DAA0}">
      <dgm:prSet/>
      <dgm:spPr/>
      <dgm:t>
        <a:bodyPr/>
        <a:lstStyle/>
        <a:p>
          <a:endParaRPr lang="en-US"/>
        </a:p>
      </dgm:t>
    </dgm:pt>
    <dgm:pt modelId="{92F98DAB-9FE4-436A-8CAC-7346BA8E970C}">
      <dgm:prSet/>
      <dgm:spPr/>
      <dgm:t>
        <a:bodyPr/>
        <a:lstStyle/>
        <a:p>
          <a:r>
            <a:rPr lang="en-US"/>
            <a:t>Problem Exploration</a:t>
          </a:r>
        </a:p>
      </dgm:t>
    </dgm:pt>
    <dgm:pt modelId="{16DD1761-7E5D-45D2-A7E6-B8B50BF188BB}" type="parTrans" cxnId="{C08BFF7F-DE81-4B1A-8255-C9CF6B1747C2}">
      <dgm:prSet/>
      <dgm:spPr/>
      <dgm:t>
        <a:bodyPr/>
        <a:lstStyle/>
        <a:p>
          <a:endParaRPr lang="en-US"/>
        </a:p>
      </dgm:t>
    </dgm:pt>
    <dgm:pt modelId="{4E1EBF82-9B63-4CFC-8F98-07A75F3D3180}" type="sibTrans" cxnId="{C08BFF7F-DE81-4B1A-8255-C9CF6B1747C2}">
      <dgm:prSet/>
      <dgm:spPr/>
      <dgm:t>
        <a:bodyPr/>
        <a:lstStyle/>
        <a:p>
          <a:endParaRPr lang="en-US"/>
        </a:p>
      </dgm:t>
    </dgm:pt>
    <dgm:pt modelId="{EF51F1F2-5334-41F0-A674-91E1BF35438F}">
      <dgm:prSet/>
      <dgm:spPr/>
      <dgm:t>
        <a:bodyPr/>
        <a:lstStyle/>
        <a:p>
          <a:r>
            <a:rPr lang="en-US"/>
            <a:t>Exploratory Data Analysis</a:t>
          </a:r>
        </a:p>
      </dgm:t>
    </dgm:pt>
    <dgm:pt modelId="{2AF49684-86D0-401C-905D-A153288FE930}" type="parTrans" cxnId="{4D49028D-4A47-41F7-A482-22000F49E034}">
      <dgm:prSet/>
      <dgm:spPr/>
      <dgm:t>
        <a:bodyPr/>
        <a:lstStyle/>
        <a:p>
          <a:endParaRPr lang="en-US"/>
        </a:p>
      </dgm:t>
    </dgm:pt>
    <dgm:pt modelId="{2C752E01-CBCB-4F7B-9444-82C37AB94597}" type="sibTrans" cxnId="{4D49028D-4A47-41F7-A482-22000F49E034}">
      <dgm:prSet/>
      <dgm:spPr/>
      <dgm:t>
        <a:bodyPr/>
        <a:lstStyle/>
        <a:p>
          <a:endParaRPr lang="en-US"/>
        </a:p>
      </dgm:t>
    </dgm:pt>
    <dgm:pt modelId="{45CA278C-5301-4EAA-826E-5DAFFFB06FCD}">
      <dgm:prSet/>
      <dgm:spPr/>
      <dgm:t>
        <a:bodyPr/>
        <a:lstStyle/>
        <a:p>
          <a:r>
            <a:rPr lang="en-US"/>
            <a:t>Summary</a:t>
          </a:r>
        </a:p>
      </dgm:t>
    </dgm:pt>
    <dgm:pt modelId="{703A71D7-4B73-4902-98D6-BFA8FF7B3695}" type="parTrans" cxnId="{25042981-9210-4ED9-BEA9-B8CCE2B03627}">
      <dgm:prSet/>
      <dgm:spPr/>
      <dgm:t>
        <a:bodyPr/>
        <a:lstStyle/>
        <a:p>
          <a:endParaRPr lang="en-US"/>
        </a:p>
      </dgm:t>
    </dgm:pt>
    <dgm:pt modelId="{3AFEC917-0CC9-4319-8915-3B2E86BE6554}" type="sibTrans" cxnId="{25042981-9210-4ED9-BEA9-B8CCE2B03627}">
      <dgm:prSet/>
      <dgm:spPr/>
      <dgm:t>
        <a:bodyPr/>
        <a:lstStyle/>
        <a:p>
          <a:endParaRPr lang="en-US"/>
        </a:p>
      </dgm:t>
    </dgm:pt>
    <dgm:pt modelId="{8BD2B326-EA54-41C8-8384-E3E9C57F1FCC}" type="pres">
      <dgm:prSet presAssocID="{76D31E84-E583-4780-B482-F61D38112B6E}" presName="root" presStyleCnt="0">
        <dgm:presLayoutVars>
          <dgm:dir/>
          <dgm:resizeHandles val="exact"/>
        </dgm:presLayoutVars>
      </dgm:prSet>
      <dgm:spPr/>
    </dgm:pt>
    <dgm:pt modelId="{BFD98B58-D216-4426-9017-1193907374F3}" type="pres">
      <dgm:prSet presAssocID="{76D31E84-E583-4780-B482-F61D38112B6E}" presName="container" presStyleCnt="0">
        <dgm:presLayoutVars>
          <dgm:dir/>
          <dgm:resizeHandles val="exact"/>
        </dgm:presLayoutVars>
      </dgm:prSet>
      <dgm:spPr/>
    </dgm:pt>
    <dgm:pt modelId="{09542E4B-D14A-44C6-AC41-FD48F6AB809E}" type="pres">
      <dgm:prSet presAssocID="{C7F7D722-E0AD-4FCA-A41C-EADD88FDD2DA}" presName="compNode" presStyleCnt="0"/>
      <dgm:spPr/>
    </dgm:pt>
    <dgm:pt modelId="{3DC3644B-2B87-48D6-BC16-E2121E03BF47}" type="pres">
      <dgm:prSet presAssocID="{C7F7D722-E0AD-4FCA-A41C-EADD88FDD2DA}" presName="iconBgRect" presStyleLbl="bgShp" presStyleIdx="0" presStyleCnt="4"/>
      <dgm:spPr/>
    </dgm:pt>
    <dgm:pt modelId="{C5D20E36-B415-461F-AD77-260C156222AD}" type="pres">
      <dgm:prSet presAssocID="{C7F7D722-E0AD-4FCA-A41C-EADD88FDD2D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F45F390C-9BA1-42AF-A38C-CDD24DED14F7}" type="pres">
      <dgm:prSet presAssocID="{C7F7D722-E0AD-4FCA-A41C-EADD88FDD2DA}" presName="spaceRect" presStyleCnt="0"/>
      <dgm:spPr/>
    </dgm:pt>
    <dgm:pt modelId="{4F9586F3-0BFB-49C0-9B71-43804B7BEA54}" type="pres">
      <dgm:prSet presAssocID="{C7F7D722-E0AD-4FCA-A41C-EADD88FDD2DA}" presName="textRect" presStyleLbl="revTx" presStyleIdx="0" presStyleCnt="4">
        <dgm:presLayoutVars>
          <dgm:chMax val="1"/>
          <dgm:chPref val="1"/>
        </dgm:presLayoutVars>
      </dgm:prSet>
      <dgm:spPr/>
    </dgm:pt>
    <dgm:pt modelId="{21506EC4-95FD-4376-BFFD-3AAAA51A6506}" type="pres">
      <dgm:prSet presAssocID="{3F932C0C-512B-4559-8B21-2019F3443C28}" presName="sibTrans" presStyleLbl="sibTrans2D1" presStyleIdx="0" presStyleCnt="0"/>
      <dgm:spPr/>
    </dgm:pt>
    <dgm:pt modelId="{92088660-F39F-44F4-B996-722186ABCD59}" type="pres">
      <dgm:prSet presAssocID="{92F98DAB-9FE4-436A-8CAC-7346BA8E970C}" presName="compNode" presStyleCnt="0"/>
      <dgm:spPr/>
    </dgm:pt>
    <dgm:pt modelId="{EF883B84-D864-4189-AD0D-3B7789FDDEDC}" type="pres">
      <dgm:prSet presAssocID="{92F98DAB-9FE4-436A-8CAC-7346BA8E970C}" presName="iconBgRect" presStyleLbl="bgShp" presStyleIdx="1" presStyleCnt="4"/>
      <dgm:spPr/>
    </dgm:pt>
    <dgm:pt modelId="{7A9CE544-3743-46E5-B10F-7BF7C858AF87}" type="pres">
      <dgm:prSet presAssocID="{92F98DAB-9FE4-436A-8CAC-7346BA8E97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rch"/>
        </a:ext>
      </dgm:extLst>
    </dgm:pt>
    <dgm:pt modelId="{2D910B3E-0E79-4A18-BFF8-630D78630CBC}" type="pres">
      <dgm:prSet presAssocID="{92F98DAB-9FE4-436A-8CAC-7346BA8E970C}" presName="spaceRect" presStyleCnt="0"/>
      <dgm:spPr/>
    </dgm:pt>
    <dgm:pt modelId="{C4EF11F5-C0B4-4B5B-8A10-F6F03D853CB0}" type="pres">
      <dgm:prSet presAssocID="{92F98DAB-9FE4-436A-8CAC-7346BA8E970C}" presName="textRect" presStyleLbl="revTx" presStyleIdx="1" presStyleCnt="4">
        <dgm:presLayoutVars>
          <dgm:chMax val="1"/>
          <dgm:chPref val="1"/>
        </dgm:presLayoutVars>
      </dgm:prSet>
      <dgm:spPr/>
    </dgm:pt>
    <dgm:pt modelId="{319F8FD4-F5E8-40A0-8B3F-1E2C802C25E8}" type="pres">
      <dgm:prSet presAssocID="{4E1EBF82-9B63-4CFC-8F98-07A75F3D3180}" presName="sibTrans" presStyleLbl="sibTrans2D1" presStyleIdx="0" presStyleCnt="0"/>
      <dgm:spPr/>
    </dgm:pt>
    <dgm:pt modelId="{4D5B2BB0-5A83-4ECE-9291-F233D51560C8}" type="pres">
      <dgm:prSet presAssocID="{EF51F1F2-5334-41F0-A674-91E1BF35438F}" presName="compNode" presStyleCnt="0"/>
      <dgm:spPr/>
    </dgm:pt>
    <dgm:pt modelId="{EBF4E1F8-1610-42F5-858A-6118FC0F436E}" type="pres">
      <dgm:prSet presAssocID="{EF51F1F2-5334-41F0-A674-91E1BF35438F}" presName="iconBgRect" presStyleLbl="bgShp" presStyleIdx="2" presStyleCnt="4"/>
      <dgm:spPr/>
    </dgm:pt>
    <dgm:pt modelId="{3648C352-B181-4B9F-8E6E-8259B5517FCB}" type="pres">
      <dgm:prSet presAssocID="{EF51F1F2-5334-41F0-A674-91E1BF35438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nnel Chart"/>
        </a:ext>
      </dgm:extLst>
    </dgm:pt>
    <dgm:pt modelId="{D4EF4FBD-3EC4-44CE-8610-F2A8437BFD9E}" type="pres">
      <dgm:prSet presAssocID="{EF51F1F2-5334-41F0-A674-91E1BF35438F}" presName="spaceRect" presStyleCnt="0"/>
      <dgm:spPr/>
    </dgm:pt>
    <dgm:pt modelId="{B743C1AA-1471-4E38-B601-026AF3CDC11B}" type="pres">
      <dgm:prSet presAssocID="{EF51F1F2-5334-41F0-A674-91E1BF35438F}" presName="textRect" presStyleLbl="revTx" presStyleIdx="2" presStyleCnt="4">
        <dgm:presLayoutVars>
          <dgm:chMax val="1"/>
          <dgm:chPref val="1"/>
        </dgm:presLayoutVars>
      </dgm:prSet>
      <dgm:spPr/>
    </dgm:pt>
    <dgm:pt modelId="{20D6023D-731F-416D-8158-AC108F2F0F04}" type="pres">
      <dgm:prSet presAssocID="{2C752E01-CBCB-4F7B-9444-82C37AB94597}" presName="sibTrans" presStyleLbl="sibTrans2D1" presStyleIdx="0" presStyleCnt="0"/>
      <dgm:spPr/>
    </dgm:pt>
    <dgm:pt modelId="{B72B4D17-9DA2-46A9-9166-E864392A701D}" type="pres">
      <dgm:prSet presAssocID="{45CA278C-5301-4EAA-826E-5DAFFFB06FCD}" presName="compNode" presStyleCnt="0"/>
      <dgm:spPr/>
    </dgm:pt>
    <dgm:pt modelId="{9F73392B-0285-4B9E-A665-72393846E090}" type="pres">
      <dgm:prSet presAssocID="{45CA278C-5301-4EAA-826E-5DAFFFB06FCD}" presName="iconBgRect" presStyleLbl="bgShp" presStyleIdx="3" presStyleCnt="4"/>
      <dgm:spPr/>
    </dgm:pt>
    <dgm:pt modelId="{36D155AB-EBC0-4E01-84F9-8B149873F045}" type="pres">
      <dgm:prSet presAssocID="{45CA278C-5301-4EAA-826E-5DAFFFB06F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d Document"/>
        </a:ext>
      </dgm:extLst>
    </dgm:pt>
    <dgm:pt modelId="{424BD311-2C76-4772-95AE-35C1F4209339}" type="pres">
      <dgm:prSet presAssocID="{45CA278C-5301-4EAA-826E-5DAFFFB06FCD}" presName="spaceRect" presStyleCnt="0"/>
      <dgm:spPr/>
    </dgm:pt>
    <dgm:pt modelId="{D61F8EA4-BD6E-4AE1-ABC5-A92B4525A5F9}" type="pres">
      <dgm:prSet presAssocID="{45CA278C-5301-4EAA-826E-5DAFFFB06F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63A2E17-98DD-4020-AB39-3613F0409E32}" type="presOf" srcId="{2C752E01-CBCB-4F7B-9444-82C37AB94597}" destId="{20D6023D-731F-416D-8158-AC108F2F0F04}" srcOrd="0" destOrd="0" presId="urn:microsoft.com/office/officeart/2018/2/layout/IconCircleList"/>
    <dgm:cxn modelId="{31A27B37-2B1A-4772-AC81-910F68983B48}" type="presOf" srcId="{3F932C0C-512B-4559-8B21-2019F3443C28}" destId="{21506EC4-95FD-4376-BFFD-3AAAA51A6506}" srcOrd="0" destOrd="0" presId="urn:microsoft.com/office/officeart/2018/2/layout/IconCircleList"/>
    <dgm:cxn modelId="{0E7B9A44-364B-44C9-AFA0-0ABAED420908}" type="presOf" srcId="{92F98DAB-9FE4-436A-8CAC-7346BA8E970C}" destId="{C4EF11F5-C0B4-4B5B-8A10-F6F03D853CB0}" srcOrd="0" destOrd="0" presId="urn:microsoft.com/office/officeart/2018/2/layout/IconCircleList"/>
    <dgm:cxn modelId="{BE24356E-A6C8-447D-9182-AFC6B7E733D6}" type="presOf" srcId="{C7F7D722-E0AD-4FCA-A41C-EADD88FDD2DA}" destId="{4F9586F3-0BFB-49C0-9B71-43804B7BEA54}" srcOrd="0" destOrd="0" presId="urn:microsoft.com/office/officeart/2018/2/layout/IconCircleList"/>
    <dgm:cxn modelId="{DA71EE52-CAA6-42D4-B332-29599B1C249D}" type="presOf" srcId="{76D31E84-E583-4780-B482-F61D38112B6E}" destId="{8BD2B326-EA54-41C8-8384-E3E9C57F1FCC}" srcOrd="0" destOrd="0" presId="urn:microsoft.com/office/officeart/2018/2/layout/IconCircleList"/>
    <dgm:cxn modelId="{90FA3F7C-001D-471B-8BDE-751955588F45}" type="presOf" srcId="{4E1EBF82-9B63-4CFC-8F98-07A75F3D3180}" destId="{319F8FD4-F5E8-40A0-8B3F-1E2C802C25E8}" srcOrd="0" destOrd="0" presId="urn:microsoft.com/office/officeart/2018/2/layout/IconCircleList"/>
    <dgm:cxn modelId="{C08BFF7F-DE81-4B1A-8255-C9CF6B1747C2}" srcId="{76D31E84-E583-4780-B482-F61D38112B6E}" destId="{92F98DAB-9FE4-436A-8CAC-7346BA8E970C}" srcOrd="1" destOrd="0" parTransId="{16DD1761-7E5D-45D2-A7E6-B8B50BF188BB}" sibTransId="{4E1EBF82-9B63-4CFC-8F98-07A75F3D3180}"/>
    <dgm:cxn modelId="{25042981-9210-4ED9-BEA9-B8CCE2B03627}" srcId="{76D31E84-E583-4780-B482-F61D38112B6E}" destId="{45CA278C-5301-4EAA-826E-5DAFFFB06FCD}" srcOrd="3" destOrd="0" parTransId="{703A71D7-4B73-4902-98D6-BFA8FF7B3695}" sibTransId="{3AFEC917-0CC9-4319-8915-3B2E86BE6554}"/>
    <dgm:cxn modelId="{11050A8A-F753-4CC6-9B1E-D7D7492DDF59}" type="presOf" srcId="{45CA278C-5301-4EAA-826E-5DAFFFB06FCD}" destId="{D61F8EA4-BD6E-4AE1-ABC5-A92B4525A5F9}" srcOrd="0" destOrd="0" presId="urn:microsoft.com/office/officeart/2018/2/layout/IconCircleList"/>
    <dgm:cxn modelId="{83B75C8C-3143-4BE9-A87F-99883B60DAA0}" srcId="{76D31E84-E583-4780-B482-F61D38112B6E}" destId="{C7F7D722-E0AD-4FCA-A41C-EADD88FDD2DA}" srcOrd="0" destOrd="0" parTransId="{DEE2EA9A-9D51-43E2-B391-69A97CD8105B}" sibTransId="{3F932C0C-512B-4559-8B21-2019F3443C28}"/>
    <dgm:cxn modelId="{4D49028D-4A47-41F7-A482-22000F49E034}" srcId="{76D31E84-E583-4780-B482-F61D38112B6E}" destId="{EF51F1F2-5334-41F0-A674-91E1BF35438F}" srcOrd="2" destOrd="0" parTransId="{2AF49684-86D0-401C-905D-A153288FE930}" sibTransId="{2C752E01-CBCB-4F7B-9444-82C37AB94597}"/>
    <dgm:cxn modelId="{3C2979DE-F57D-44F2-8A29-F112D2BB6946}" type="presOf" srcId="{EF51F1F2-5334-41F0-A674-91E1BF35438F}" destId="{B743C1AA-1471-4E38-B601-026AF3CDC11B}" srcOrd="0" destOrd="0" presId="urn:microsoft.com/office/officeart/2018/2/layout/IconCircleList"/>
    <dgm:cxn modelId="{8CB7948A-4367-472D-931D-EC73D35CBAB5}" type="presParOf" srcId="{8BD2B326-EA54-41C8-8384-E3E9C57F1FCC}" destId="{BFD98B58-D216-4426-9017-1193907374F3}" srcOrd="0" destOrd="0" presId="urn:microsoft.com/office/officeart/2018/2/layout/IconCircleList"/>
    <dgm:cxn modelId="{99F6C962-9DBA-4165-8297-C01CBA76D41B}" type="presParOf" srcId="{BFD98B58-D216-4426-9017-1193907374F3}" destId="{09542E4B-D14A-44C6-AC41-FD48F6AB809E}" srcOrd="0" destOrd="0" presId="urn:microsoft.com/office/officeart/2018/2/layout/IconCircleList"/>
    <dgm:cxn modelId="{FE6972AF-D535-45E7-8C25-1C972995AAD0}" type="presParOf" srcId="{09542E4B-D14A-44C6-AC41-FD48F6AB809E}" destId="{3DC3644B-2B87-48D6-BC16-E2121E03BF47}" srcOrd="0" destOrd="0" presId="urn:microsoft.com/office/officeart/2018/2/layout/IconCircleList"/>
    <dgm:cxn modelId="{96EB4F27-656D-4823-8D97-B05AB6602662}" type="presParOf" srcId="{09542E4B-D14A-44C6-AC41-FD48F6AB809E}" destId="{C5D20E36-B415-461F-AD77-260C156222AD}" srcOrd="1" destOrd="0" presId="urn:microsoft.com/office/officeart/2018/2/layout/IconCircleList"/>
    <dgm:cxn modelId="{B9924794-6597-4920-B96E-D0E9D202B08A}" type="presParOf" srcId="{09542E4B-D14A-44C6-AC41-FD48F6AB809E}" destId="{F45F390C-9BA1-42AF-A38C-CDD24DED14F7}" srcOrd="2" destOrd="0" presId="urn:microsoft.com/office/officeart/2018/2/layout/IconCircleList"/>
    <dgm:cxn modelId="{9BFC9008-E391-4873-88E8-553ED5860D40}" type="presParOf" srcId="{09542E4B-D14A-44C6-AC41-FD48F6AB809E}" destId="{4F9586F3-0BFB-49C0-9B71-43804B7BEA54}" srcOrd="3" destOrd="0" presId="urn:microsoft.com/office/officeart/2018/2/layout/IconCircleList"/>
    <dgm:cxn modelId="{D8CEBBD4-43F3-495D-A3E8-F826766F2883}" type="presParOf" srcId="{BFD98B58-D216-4426-9017-1193907374F3}" destId="{21506EC4-95FD-4376-BFFD-3AAAA51A6506}" srcOrd="1" destOrd="0" presId="urn:microsoft.com/office/officeart/2018/2/layout/IconCircleList"/>
    <dgm:cxn modelId="{0D27C9DB-2E8D-446D-9716-539F942A38C9}" type="presParOf" srcId="{BFD98B58-D216-4426-9017-1193907374F3}" destId="{92088660-F39F-44F4-B996-722186ABCD59}" srcOrd="2" destOrd="0" presId="urn:microsoft.com/office/officeart/2018/2/layout/IconCircleList"/>
    <dgm:cxn modelId="{DFDA2E03-2201-41E9-B955-44F06D72ED36}" type="presParOf" srcId="{92088660-F39F-44F4-B996-722186ABCD59}" destId="{EF883B84-D864-4189-AD0D-3B7789FDDEDC}" srcOrd="0" destOrd="0" presId="urn:microsoft.com/office/officeart/2018/2/layout/IconCircleList"/>
    <dgm:cxn modelId="{A15FCF7D-2B5B-4414-BEE0-068518E56347}" type="presParOf" srcId="{92088660-F39F-44F4-B996-722186ABCD59}" destId="{7A9CE544-3743-46E5-B10F-7BF7C858AF87}" srcOrd="1" destOrd="0" presId="urn:microsoft.com/office/officeart/2018/2/layout/IconCircleList"/>
    <dgm:cxn modelId="{385CB0B9-0E50-440E-A330-FD8FDBA60B36}" type="presParOf" srcId="{92088660-F39F-44F4-B996-722186ABCD59}" destId="{2D910B3E-0E79-4A18-BFF8-630D78630CBC}" srcOrd="2" destOrd="0" presId="urn:microsoft.com/office/officeart/2018/2/layout/IconCircleList"/>
    <dgm:cxn modelId="{FF87CCB3-2A38-45A0-BD44-F0726F4E64DB}" type="presParOf" srcId="{92088660-F39F-44F4-B996-722186ABCD59}" destId="{C4EF11F5-C0B4-4B5B-8A10-F6F03D853CB0}" srcOrd="3" destOrd="0" presId="urn:microsoft.com/office/officeart/2018/2/layout/IconCircleList"/>
    <dgm:cxn modelId="{ABA0F81B-09DE-4429-AEAE-B4C3189F3775}" type="presParOf" srcId="{BFD98B58-D216-4426-9017-1193907374F3}" destId="{319F8FD4-F5E8-40A0-8B3F-1E2C802C25E8}" srcOrd="3" destOrd="0" presId="urn:microsoft.com/office/officeart/2018/2/layout/IconCircleList"/>
    <dgm:cxn modelId="{1A2DB687-6382-4F5F-990A-BDDCA62C6165}" type="presParOf" srcId="{BFD98B58-D216-4426-9017-1193907374F3}" destId="{4D5B2BB0-5A83-4ECE-9291-F233D51560C8}" srcOrd="4" destOrd="0" presId="urn:microsoft.com/office/officeart/2018/2/layout/IconCircleList"/>
    <dgm:cxn modelId="{6E0D192F-5C02-4665-ACBB-575EF03DBD69}" type="presParOf" srcId="{4D5B2BB0-5A83-4ECE-9291-F233D51560C8}" destId="{EBF4E1F8-1610-42F5-858A-6118FC0F436E}" srcOrd="0" destOrd="0" presId="urn:microsoft.com/office/officeart/2018/2/layout/IconCircleList"/>
    <dgm:cxn modelId="{8CF4287A-5D2B-4FB5-AA04-DAF9582265A5}" type="presParOf" srcId="{4D5B2BB0-5A83-4ECE-9291-F233D51560C8}" destId="{3648C352-B181-4B9F-8E6E-8259B5517FCB}" srcOrd="1" destOrd="0" presId="urn:microsoft.com/office/officeart/2018/2/layout/IconCircleList"/>
    <dgm:cxn modelId="{0EDE2B06-2D7A-4143-AAAF-841922F00CC4}" type="presParOf" srcId="{4D5B2BB0-5A83-4ECE-9291-F233D51560C8}" destId="{D4EF4FBD-3EC4-44CE-8610-F2A8437BFD9E}" srcOrd="2" destOrd="0" presId="urn:microsoft.com/office/officeart/2018/2/layout/IconCircleList"/>
    <dgm:cxn modelId="{B9E36E26-DA85-4565-8E29-7BD5FF825AFE}" type="presParOf" srcId="{4D5B2BB0-5A83-4ECE-9291-F233D51560C8}" destId="{B743C1AA-1471-4E38-B601-026AF3CDC11B}" srcOrd="3" destOrd="0" presId="urn:microsoft.com/office/officeart/2018/2/layout/IconCircleList"/>
    <dgm:cxn modelId="{B09EC6FC-7FD5-43F1-94CE-43C924B5F512}" type="presParOf" srcId="{BFD98B58-D216-4426-9017-1193907374F3}" destId="{20D6023D-731F-416D-8158-AC108F2F0F04}" srcOrd="5" destOrd="0" presId="urn:microsoft.com/office/officeart/2018/2/layout/IconCircleList"/>
    <dgm:cxn modelId="{2AD2B46C-3301-4799-ACB4-5A054D152285}" type="presParOf" srcId="{BFD98B58-D216-4426-9017-1193907374F3}" destId="{B72B4D17-9DA2-46A9-9166-E864392A701D}" srcOrd="6" destOrd="0" presId="urn:microsoft.com/office/officeart/2018/2/layout/IconCircleList"/>
    <dgm:cxn modelId="{0BC23E10-338C-41F3-92E6-3F28C6EA1F96}" type="presParOf" srcId="{B72B4D17-9DA2-46A9-9166-E864392A701D}" destId="{9F73392B-0285-4B9E-A665-72393846E090}" srcOrd="0" destOrd="0" presId="urn:microsoft.com/office/officeart/2018/2/layout/IconCircleList"/>
    <dgm:cxn modelId="{F9AE42B0-FC0E-48E5-93B8-FAFA32DF5AC5}" type="presParOf" srcId="{B72B4D17-9DA2-46A9-9166-E864392A701D}" destId="{36D155AB-EBC0-4E01-84F9-8B149873F045}" srcOrd="1" destOrd="0" presId="urn:microsoft.com/office/officeart/2018/2/layout/IconCircleList"/>
    <dgm:cxn modelId="{8A014BD6-BF72-4017-A05C-93979FD25F4F}" type="presParOf" srcId="{B72B4D17-9DA2-46A9-9166-E864392A701D}" destId="{424BD311-2C76-4772-95AE-35C1F4209339}" srcOrd="2" destOrd="0" presId="urn:microsoft.com/office/officeart/2018/2/layout/IconCircleList"/>
    <dgm:cxn modelId="{3F4766A6-0C03-4D97-B3FF-18B584CD5DD7}" type="presParOf" srcId="{B72B4D17-9DA2-46A9-9166-E864392A701D}" destId="{D61F8EA4-BD6E-4AE1-ABC5-A92B4525A5F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CD62DB-AE5C-4B1A-B0A5-224A45886BCE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BEC5743-5738-4ED3-83DE-C6928F757967}">
      <dgm:prSet/>
      <dgm:spPr/>
      <dgm:t>
        <a:bodyPr/>
        <a:lstStyle/>
        <a:p>
          <a:r>
            <a:rPr lang="en-US" b="0" i="0"/>
            <a:t>Wine quality is determined by price or region or type of grapes? </a:t>
          </a:r>
          <a:endParaRPr lang="en-US"/>
        </a:p>
      </dgm:t>
    </dgm:pt>
    <dgm:pt modelId="{1D16272E-B55B-42DA-8B71-FED45C5CBA96}" type="parTrans" cxnId="{D4034F58-B2E6-4F11-9561-219ED04D2E3E}">
      <dgm:prSet/>
      <dgm:spPr/>
      <dgm:t>
        <a:bodyPr/>
        <a:lstStyle/>
        <a:p>
          <a:endParaRPr lang="en-US"/>
        </a:p>
      </dgm:t>
    </dgm:pt>
    <dgm:pt modelId="{DCBAF193-6567-43C4-B1EA-88A05E315B67}" type="sibTrans" cxnId="{D4034F58-B2E6-4F11-9561-219ED04D2E3E}">
      <dgm:prSet/>
      <dgm:spPr/>
      <dgm:t>
        <a:bodyPr/>
        <a:lstStyle/>
        <a:p>
          <a:endParaRPr lang="en-US"/>
        </a:p>
      </dgm:t>
    </dgm:pt>
    <dgm:pt modelId="{B83E3D3E-5B68-4301-8091-FD1D15C50523}">
      <dgm:prSet/>
      <dgm:spPr/>
      <dgm:t>
        <a:bodyPr/>
        <a:lstStyle/>
        <a:p>
          <a:r>
            <a:rPr lang="en-US"/>
            <a:t>T</a:t>
          </a:r>
          <a:r>
            <a:rPr lang="en-US" b="0" i="0"/>
            <a:t>here are 600+ type of grapes available</a:t>
          </a:r>
          <a:endParaRPr lang="en-US"/>
        </a:p>
      </dgm:t>
    </dgm:pt>
    <dgm:pt modelId="{D77FF3F7-13E5-4038-8672-49AC5F1C4161}" type="parTrans" cxnId="{3BEE86D7-3ED7-4353-822B-6E9B0C6AB6C3}">
      <dgm:prSet/>
      <dgm:spPr/>
      <dgm:t>
        <a:bodyPr/>
        <a:lstStyle/>
        <a:p>
          <a:endParaRPr lang="en-US"/>
        </a:p>
      </dgm:t>
    </dgm:pt>
    <dgm:pt modelId="{EB22D9A4-3382-488A-B120-76A69C3A156B}" type="sibTrans" cxnId="{3BEE86D7-3ED7-4353-822B-6E9B0C6AB6C3}">
      <dgm:prSet/>
      <dgm:spPr/>
      <dgm:t>
        <a:bodyPr/>
        <a:lstStyle/>
        <a:p>
          <a:endParaRPr lang="en-US"/>
        </a:p>
      </dgm:t>
    </dgm:pt>
    <dgm:pt modelId="{E5DC0016-096C-4068-9898-8E6E01962F5F}">
      <dgm:prSet/>
      <dgm:spPr/>
      <dgm:t>
        <a:bodyPr/>
        <a:lstStyle/>
        <a:p>
          <a:r>
            <a:rPr lang="en-US"/>
            <a:t>Wine quality assessment is usually done by human experts but also via physicochemical lab test which considers various chemical properties.</a:t>
          </a:r>
        </a:p>
      </dgm:t>
    </dgm:pt>
    <dgm:pt modelId="{4B03A290-2AF6-4335-9C27-F43EF299B4E7}" type="parTrans" cxnId="{5DCE050E-3F9F-4491-9735-0FC449831C0D}">
      <dgm:prSet/>
      <dgm:spPr/>
      <dgm:t>
        <a:bodyPr/>
        <a:lstStyle/>
        <a:p>
          <a:endParaRPr lang="en-US"/>
        </a:p>
      </dgm:t>
    </dgm:pt>
    <dgm:pt modelId="{C0D03CC0-26E8-485E-9CED-E62EC1767461}" type="sibTrans" cxnId="{5DCE050E-3F9F-4491-9735-0FC449831C0D}">
      <dgm:prSet/>
      <dgm:spPr/>
      <dgm:t>
        <a:bodyPr/>
        <a:lstStyle/>
        <a:p>
          <a:endParaRPr lang="en-US"/>
        </a:p>
      </dgm:t>
    </dgm:pt>
    <dgm:pt modelId="{C4E0332A-D551-42B9-95A9-BDFC98F23EC1}">
      <dgm:prSet/>
      <dgm:spPr/>
      <dgm:t>
        <a:bodyPr/>
        <a:lstStyle/>
        <a:p>
          <a:r>
            <a:rPr lang="en-US"/>
            <a:t>Such as acidity, sugar, pH level etc.</a:t>
          </a:r>
        </a:p>
      </dgm:t>
    </dgm:pt>
    <dgm:pt modelId="{E55D142D-3C0E-4278-BD32-1160B0ABCD31}" type="parTrans" cxnId="{B302A6DB-1D91-4107-8BEF-001FC8EEE35B}">
      <dgm:prSet/>
      <dgm:spPr/>
      <dgm:t>
        <a:bodyPr/>
        <a:lstStyle/>
        <a:p>
          <a:endParaRPr lang="en-US"/>
        </a:p>
      </dgm:t>
    </dgm:pt>
    <dgm:pt modelId="{6BADB716-025B-432C-90BA-DB0F13BC865D}" type="sibTrans" cxnId="{B302A6DB-1D91-4107-8BEF-001FC8EEE35B}">
      <dgm:prSet/>
      <dgm:spPr/>
      <dgm:t>
        <a:bodyPr/>
        <a:lstStyle/>
        <a:p>
          <a:endParaRPr lang="en-US"/>
        </a:p>
      </dgm:t>
    </dgm:pt>
    <dgm:pt modelId="{8BDA407A-66F8-4109-A923-889785495663}">
      <dgm:prSet/>
      <dgm:spPr/>
      <dgm:t>
        <a:bodyPr/>
        <a:lstStyle/>
        <a:p>
          <a:r>
            <a:rPr lang="en-US"/>
            <a:t>This EDA project aims to determine which features are best quality indicators and generate insights into each of these factors.</a:t>
          </a:r>
        </a:p>
      </dgm:t>
    </dgm:pt>
    <dgm:pt modelId="{9F203891-5D60-4931-B4A9-F4D9B8FA2664}" type="parTrans" cxnId="{3CC2B8D8-8369-454E-B45B-AC2F07E93CC6}">
      <dgm:prSet/>
      <dgm:spPr/>
      <dgm:t>
        <a:bodyPr/>
        <a:lstStyle/>
        <a:p>
          <a:endParaRPr lang="en-US"/>
        </a:p>
      </dgm:t>
    </dgm:pt>
    <dgm:pt modelId="{CCCE7072-4B8A-4B0F-93A8-6FBA227FDA27}" type="sibTrans" cxnId="{3CC2B8D8-8369-454E-B45B-AC2F07E93CC6}">
      <dgm:prSet/>
      <dgm:spPr/>
      <dgm:t>
        <a:bodyPr/>
        <a:lstStyle/>
        <a:p>
          <a:endParaRPr lang="en-US"/>
        </a:p>
      </dgm:t>
    </dgm:pt>
    <dgm:pt modelId="{3ABBAE64-E4E8-4E86-8C0B-156BD78EB02D}">
      <dgm:prSet/>
      <dgm:spPr/>
      <dgm:t>
        <a:bodyPr/>
        <a:lstStyle/>
        <a:p>
          <a:r>
            <a:rPr lang="en-US" dirty="0"/>
            <a:t>Using pandas, matplotlib, seaborn</a:t>
          </a:r>
          <a:endParaRPr lang="en-IN" dirty="0"/>
        </a:p>
      </dgm:t>
    </dgm:pt>
    <dgm:pt modelId="{E7989A76-8D86-44B3-A3BC-F2312B9AB891}" type="parTrans" cxnId="{75277DB0-C211-4ED0-BDB0-182499C86E2A}">
      <dgm:prSet/>
      <dgm:spPr/>
    </dgm:pt>
    <dgm:pt modelId="{2CBD78D0-2AC2-4C78-8F9E-83A9229CB9A8}" type="sibTrans" cxnId="{75277DB0-C211-4ED0-BDB0-182499C86E2A}">
      <dgm:prSet/>
      <dgm:spPr/>
    </dgm:pt>
    <dgm:pt modelId="{ED621ECC-F036-4F3A-9C36-DC6FA1EF0F58}" type="pres">
      <dgm:prSet presAssocID="{2ACD62DB-AE5C-4B1A-B0A5-224A45886BCE}" presName="Name0" presStyleCnt="0">
        <dgm:presLayoutVars>
          <dgm:dir/>
          <dgm:animLvl val="lvl"/>
          <dgm:resizeHandles val="exact"/>
        </dgm:presLayoutVars>
      </dgm:prSet>
      <dgm:spPr/>
    </dgm:pt>
    <dgm:pt modelId="{C2B08E29-3CB5-4EDA-BB81-131298DAB86D}" type="pres">
      <dgm:prSet presAssocID="{6BEC5743-5738-4ED3-83DE-C6928F757967}" presName="composite" presStyleCnt="0"/>
      <dgm:spPr/>
    </dgm:pt>
    <dgm:pt modelId="{E3026D3D-C47B-4822-AD54-8F98340545AB}" type="pres">
      <dgm:prSet presAssocID="{6BEC5743-5738-4ED3-83DE-C6928F75796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C60CEF9-E2FD-400B-A906-79DCF43F780B}" type="pres">
      <dgm:prSet presAssocID="{6BEC5743-5738-4ED3-83DE-C6928F757967}" presName="desTx" presStyleLbl="alignAccFollowNode1" presStyleIdx="0" presStyleCnt="3">
        <dgm:presLayoutVars>
          <dgm:bulletEnabled val="1"/>
        </dgm:presLayoutVars>
      </dgm:prSet>
      <dgm:spPr/>
    </dgm:pt>
    <dgm:pt modelId="{8A26B2AB-2669-4D7D-9344-C34BAC0D5938}" type="pres">
      <dgm:prSet presAssocID="{DCBAF193-6567-43C4-B1EA-88A05E315B67}" presName="space" presStyleCnt="0"/>
      <dgm:spPr/>
    </dgm:pt>
    <dgm:pt modelId="{94977441-5C0B-4BF7-86B8-EB641596F5B3}" type="pres">
      <dgm:prSet presAssocID="{E5DC0016-096C-4068-9898-8E6E01962F5F}" presName="composite" presStyleCnt="0"/>
      <dgm:spPr/>
    </dgm:pt>
    <dgm:pt modelId="{03674C97-E0C1-4888-A4A6-35DC99342D70}" type="pres">
      <dgm:prSet presAssocID="{E5DC0016-096C-4068-9898-8E6E01962F5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40F9888-4A3B-486C-BD2C-027F94445749}" type="pres">
      <dgm:prSet presAssocID="{E5DC0016-096C-4068-9898-8E6E01962F5F}" presName="desTx" presStyleLbl="alignAccFollowNode1" presStyleIdx="1" presStyleCnt="3">
        <dgm:presLayoutVars>
          <dgm:bulletEnabled val="1"/>
        </dgm:presLayoutVars>
      </dgm:prSet>
      <dgm:spPr/>
    </dgm:pt>
    <dgm:pt modelId="{D01A4CB5-1B9E-4432-9566-ABD297D5214A}" type="pres">
      <dgm:prSet presAssocID="{C0D03CC0-26E8-485E-9CED-E62EC1767461}" presName="space" presStyleCnt="0"/>
      <dgm:spPr/>
    </dgm:pt>
    <dgm:pt modelId="{1108FAB1-F20C-456C-AA34-2B5575D01DEC}" type="pres">
      <dgm:prSet presAssocID="{8BDA407A-66F8-4109-A923-889785495663}" presName="composite" presStyleCnt="0"/>
      <dgm:spPr/>
    </dgm:pt>
    <dgm:pt modelId="{F70B323A-880F-4AC5-B456-F90338C10C34}" type="pres">
      <dgm:prSet presAssocID="{8BDA407A-66F8-4109-A923-88978549566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DC5AF8C-71DE-4F18-A727-53306BE33E4D}" type="pres">
      <dgm:prSet presAssocID="{8BDA407A-66F8-4109-A923-88978549566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DCE050E-3F9F-4491-9735-0FC449831C0D}" srcId="{2ACD62DB-AE5C-4B1A-B0A5-224A45886BCE}" destId="{E5DC0016-096C-4068-9898-8E6E01962F5F}" srcOrd="1" destOrd="0" parTransId="{4B03A290-2AF6-4335-9C27-F43EF299B4E7}" sibTransId="{C0D03CC0-26E8-485E-9CED-E62EC1767461}"/>
    <dgm:cxn modelId="{DC4C6710-C151-42B3-ABA4-AFD2FB5B351C}" type="presOf" srcId="{2ACD62DB-AE5C-4B1A-B0A5-224A45886BCE}" destId="{ED621ECC-F036-4F3A-9C36-DC6FA1EF0F58}" srcOrd="0" destOrd="0" presId="urn:microsoft.com/office/officeart/2005/8/layout/hList1"/>
    <dgm:cxn modelId="{97375623-40BD-499A-8659-D478F6655E79}" type="presOf" srcId="{8BDA407A-66F8-4109-A923-889785495663}" destId="{F70B323A-880F-4AC5-B456-F90338C10C34}" srcOrd="0" destOrd="0" presId="urn:microsoft.com/office/officeart/2005/8/layout/hList1"/>
    <dgm:cxn modelId="{7AF83C3F-7880-444A-9C21-8411EC46ED2B}" type="presOf" srcId="{E5DC0016-096C-4068-9898-8E6E01962F5F}" destId="{03674C97-E0C1-4888-A4A6-35DC99342D70}" srcOrd="0" destOrd="0" presId="urn:microsoft.com/office/officeart/2005/8/layout/hList1"/>
    <dgm:cxn modelId="{D4034F58-B2E6-4F11-9561-219ED04D2E3E}" srcId="{2ACD62DB-AE5C-4B1A-B0A5-224A45886BCE}" destId="{6BEC5743-5738-4ED3-83DE-C6928F757967}" srcOrd="0" destOrd="0" parTransId="{1D16272E-B55B-42DA-8B71-FED45C5CBA96}" sibTransId="{DCBAF193-6567-43C4-B1EA-88A05E315B67}"/>
    <dgm:cxn modelId="{FE89D259-E285-41BD-91E1-8C6B86383979}" type="presOf" srcId="{B83E3D3E-5B68-4301-8091-FD1D15C50523}" destId="{3C60CEF9-E2FD-400B-A906-79DCF43F780B}" srcOrd="0" destOrd="0" presId="urn:microsoft.com/office/officeart/2005/8/layout/hList1"/>
    <dgm:cxn modelId="{0834BB80-D182-411C-82E3-D1BF17915433}" type="presOf" srcId="{3ABBAE64-E4E8-4E86-8C0B-156BD78EB02D}" destId="{0DC5AF8C-71DE-4F18-A727-53306BE33E4D}" srcOrd="0" destOrd="0" presId="urn:microsoft.com/office/officeart/2005/8/layout/hList1"/>
    <dgm:cxn modelId="{46828F83-E069-477B-9809-66685129A0E0}" type="presOf" srcId="{C4E0332A-D551-42B9-95A9-BDFC98F23EC1}" destId="{E40F9888-4A3B-486C-BD2C-027F94445749}" srcOrd="0" destOrd="0" presId="urn:microsoft.com/office/officeart/2005/8/layout/hList1"/>
    <dgm:cxn modelId="{604365A4-3240-4E8F-B018-6F5AA437E5B4}" type="presOf" srcId="{6BEC5743-5738-4ED3-83DE-C6928F757967}" destId="{E3026D3D-C47B-4822-AD54-8F98340545AB}" srcOrd="0" destOrd="0" presId="urn:microsoft.com/office/officeart/2005/8/layout/hList1"/>
    <dgm:cxn modelId="{75277DB0-C211-4ED0-BDB0-182499C86E2A}" srcId="{8BDA407A-66F8-4109-A923-889785495663}" destId="{3ABBAE64-E4E8-4E86-8C0B-156BD78EB02D}" srcOrd="0" destOrd="0" parTransId="{E7989A76-8D86-44B3-A3BC-F2312B9AB891}" sibTransId="{2CBD78D0-2AC2-4C78-8F9E-83A9229CB9A8}"/>
    <dgm:cxn modelId="{3BEE86D7-3ED7-4353-822B-6E9B0C6AB6C3}" srcId="{6BEC5743-5738-4ED3-83DE-C6928F757967}" destId="{B83E3D3E-5B68-4301-8091-FD1D15C50523}" srcOrd="0" destOrd="0" parTransId="{D77FF3F7-13E5-4038-8672-49AC5F1C4161}" sibTransId="{EB22D9A4-3382-488A-B120-76A69C3A156B}"/>
    <dgm:cxn modelId="{3CC2B8D8-8369-454E-B45B-AC2F07E93CC6}" srcId="{2ACD62DB-AE5C-4B1A-B0A5-224A45886BCE}" destId="{8BDA407A-66F8-4109-A923-889785495663}" srcOrd="2" destOrd="0" parTransId="{9F203891-5D60-4931-B4A9-F4D9B8FA2664}" sibTransId="{CCCE7072-4B8A-4B0F-93A8-6FBA227FDA27}"/>
    <dgm:cxn modelId="{B302A6DB-1D91-4107-8BEF-001FC8EEE35B}" srcId="{E5DC0016-096C-4068-9898-8E6E01962F5F}" destId="{C4E0332A-D551-42B9-95A9-BDFC98F23EC1}" srcOrd="0" destOrd="0" parTransId="{E55D142D-3C0E-4278-BD32-1160B0ABCD31}" sibTransId="{6BADB716-025B-432C-90BA-DB0F13BC865D}"/>
    <dgm:cxn modelId="{7F02C543-29D1-487F-8122-7FDAEFBF64C4}" type="presParOf" srcId="{ED621ECC-F036-4F3A-9C36-DC6FA1EF0F58}" destId="{C2B08E29-3CB5-4EDA-BB81-131298DAB86D}" srcOrd="0" destOrd="0" presId="urn:microsoft.com/office/officeart/2005/8/layout/hList1"/>
    <dgm:cxn modelId="{2C92BE71-B832-486C-8B95-BCA3B26DE1D6}" type="presParOf" srcId="{C2B08E29-3CB5-4EDA-BB81-131298DAB86D}" destId="{E3026D3D-C47B-4822-AD54-8F98340545AB}" srcOrd="0" destOrd="0" presId="urn:microsoft.com/office/officeart/2005/8/layout/hList1"/>
    <dgm:cxn modelId="{1D3AA0DD-0FEF-413C-9F7E-CC20B950159E}" type="presParOf" srcId="{C2B08E29-3CB5-4EDA-BB81-131298DAB86D}" destId="{3C60CEF9-E2FD-400B-A906-79DCF43F780B}" srcOrd="1" destOrd="0" presId="urn:microsoft.com/office/officeart/2005/8/layout/hList1"/>
    <dgm:cxn modelId="{7FF167AC-7294-4926-BCBD-C00ADCF1D395}" type="presParOf" srcId="{ED621ECC-F036-4F3A-9C36-DC6FA1EF0F58}" destId="{8A26B2AB-2669-4D7D-9344-C34BAC0D5938}" srcOrd="1" destOrd="0" presId="urn:microsoft.com/office/officeart/2005/8/layout/hList1"/>
    <dgm:cxn modelId="{7EE39B83-5A73-4195-87F6-F1E27BBEC080}" type="presParOf" srcId="{ED621ECC-F036-4F3A-9C36-DC6FA1EF0F58}" destId="{94977441-5C0B-4BF7-86B8-EB641596F5B3}" srcOrd="2" destOrd="0" presId="urn:microsoft.com/office/officeart/2005/8/layout/hList1"/>
    <dgm:cxn modelId="{8983C652-1619-41C9-9B58-DE30F8EFCDF9}" type="presParOf" srcId="{94977441-5C0B-4BF7-86B8-EB641596F5B3}" destId="{03674C97-E0C1-4888-A4A6-35DC99342D70}" srcOrd="0" destOrd="0" presId="urn:microsoft.com/office/officeart/2005/8/layout/hList1"/>
    <dgm:cxn modelId="{078EE9D7-405D-4DCA-88B7-89FD19B59E38}" type="presParOf" srcId="{94977441-5C0B-4BF7-86B8-EB641596F5B3}" destId="{E40F9888-4A3B-486C-BD2C-027F94445749}" srcOrd="1" destOrd="0" presId="urn:microsoft.com/office/officeart/2005/8/layout/hList1"/>
    <dgm:cxn modelId="{29E65F0C-E69C-4640-8644-1923F3636876}" type="presParOf" srcId="{ED621ECC-F036-4F3A-9C36-DC6FA1EF0F58}" destId="{D01A4CB5-1B9E-4432-9566-ABD297D5214A}" srcOrd="3" destOrd="0" presId="urn:microsoft.com/office/officeart/2005/8/layout/hList1"/>
    <dgm:cxn modelId="{92ED0BCC-4E0D-486B-AC34-1227C07508C3}" type="presParOf" srcId="{ED621ECC-F036-4F3A-9C36-DC6FA1EF0F58}" destId="{1108FAB1-F20C-456C-AA34-2B5575D01DEC}" srcOrd="4" destOrd="0" presId="urn:microsoft.com/office/officeart/2005/8/layout/hList1"/>
    <dgm:cxn modelId="{A32C7929-C57A-4827-B068-5CC4348D90E8}" type="presParOf" srcId="{1108FAB1-F20C-456C-AA34-2B5575D01DEC}" destId="{F70B323A-880F-4AC5-B456-F90338C10C34}" srcOrd="0" destOrd="0" presId="urn:microsoft.com/office/officeart/2005/8/layout/hList1"/>
    <dgm:cxn modelId="{C44595F8-4A61-4433-BD8E-6615874B50A0}" type="presParOf" srcId="{1108FAB1-F20C-456C-AA34-2B5575D01DEC}" destId="{0DC5AF8C-71DE-4F18-A727-53306BE33E4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2AB236-3709-4004-8702-FDF73D2216D8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99C6F0-C765-42B9-87DC-AAD44F3DE24F}">
      <dgm:prSet/>
      <dgm:spPr/>
      <dgm:t>
        <a:bodyPr/>
        <a:lstStyle/>
        <a:p>
          <a:r>
            <a:rPr lang="en-US" dirty="0"/>
            <a:t>What feature determine wine quality?</a:t>
          </a:r>
        </a:p>
      </dgm:t>
    </dgm:pt>
    <dgm:pt modelId="{437862E6-E0DB-4540-8C0D-DF3FD1FE1548}" type="parTrans" cxnId="{2B88A556-0803-4F5E-8987-B9ABFB088B9F}">
      <dgm:prSet/>
      <dgm:spPr/>
      <dgm:t>
        <a:bodyPr/>
        <a:lstStyle/>
        <a:p>
          <a:endParaRPr lang="en-US"/>
        </a:p>
      </dgm:t>
    </dgm:pt>
    <dgm:pt modelId="{398B4DF0-71AA-4DCA-B7E4-2DDBDC9738EB}" type="sibTrans" cxnId="{2B88A556-0803-4F5E-8987-B9ABFB088B9F}">
      <dgm:prSet/>
      <dgm:spPr/>
      <dgm:t>
        <a:bodyPr/>
        <a:lstStyle/>
        <a:p>
          <a:endParaRPr lang="en-US"/>
        </a:p>
      </dgm:t>
    </dgm:pt>
    <dgm:pt modelId="{A67BC1E7-C69D-482A-B80A-BCB26471F64C}">
      <dgm:prSet/>
      <dgm:spPr/>
      <dgm:t>
        <a:bodyPr/>
        <a:lstStyle/>
        <a:p>
          <a:r>
            <a:rPr lang="en-US" dirty="0"/>
            <a:t>What does wine company ensure to maintain quality?</a:t>
          </a:r>
        </a:p>
      </dgm:t>
    </dgm:pt>
    <dgm:pt modelId="{3238183F-3E8C-4505-BFE4-49FDE8A8A019}" type="parTrans" cxnId="{BE125603-C6D6-4FCA-8B89-473BBA9D5C78}">
      <dgm:prSet/>
      <dgm:spPr/>
      <dgm:t>
        <a:bodyPr/>
        <a:lstStyle/>
        <a:p>
          <a:endParaRPr lang="en-US"/>
        </a:p>
      </dgm:t>
    </dgm:pt>
    <dgm:pt modelId="{6699FE02-9498-45E0-B122-98190FA92616}" type="sibTrans" cxnId="{BE125603-C6D6-4FCA-8B89-473BBA9D5C78}">
      <dgm:prSet/>
      <dgm:spPr/>
      <dgm:t>
        <a:bodyPr/>
        <a:lstStyle/>
        <a:p>
          <a:endParaRPr lang="en-US"/>
        </a:p>
      </dgm:t>
    </dgm:pt>
    <dgm:pt modelId="{F9020DC3-EB0D-45A9-A225-ABAFDE54BE9C}">
      <dgm:prSet/>
      <dgm:spPr/>
      <dgm:t>
        <a:bodyPr/>
        <a:lstStyle/>
        <a:p>
          <a:r>
            <a:rPr lang="en-US"/>
            <a:t>What ingredients are best for a high-quality wine? </a:t>
          </a:r>
        </a:p>
      </dgm:t>
    </dgm:pt>
    <dgm:pt modelId="{00E77F0F-E9F4-4289-8016-51FC7D4A759E}" type="parTrans" cxnId="{6C44396C-5588-499E-9295-3F21BF287E10}">
      <dgm:prSet/>
      <dgm:spPr/>
      <dgm:t>
        <a:bodyPr/>
        <a:lstStyle/>
        <a:p>
          <a:endParaRPr lang="en-US"/>
        </a:p>
      </dgm:t>
    </dgm:pt>
    <dgm:pt modelId="{F08D01AC-C442-4600-AAAC-BE43CF6E8FC5}" type="sibTrans" cxnId="{6C44396C-5588-499E-9295-3F21BF287E10}">
      <dgm:prSet/>
      <dgm:spPr/>
      <dgm:t>
        <a:bodyPr/>
        <a:lstStyle/>
        <a:p>
          <a:endParaRPr lang="en-US"/>
        </a:p>
      </dgm:t>
    </dgm:pt>
    <dgm:pt modelId="{DF2C67F7-090D-4783-ACAF-C7F4E15088E8}">
      <dgm:prSet/>
      <dgm:spPr/>
      <dgm:t>
        <a:bodyPr/>
        <a:lstStyle/>
        <a:p>
          <a:r>
            <a:rPr lang="en-US"/>
            <a:t>What is the way wine quality can be tested?</a:t>
          </a:r>
        </a:p>
      </dgm:t>
    </dgm:pt>
    <dgm:pt modelId="{FB5C7310-BA40-4D23-8203-6DD502872FCB}" type="parTrans" cxnId="{88DF896B-0951-4C83-BF71-79A588AE992B}">
      <dgm:prSet/>
      <dgm:spPr/>
      <dgm:t>
        <a:bodyPr/>
        <a:lstStyle/>
        <a:p>
          <a:endParaRPr lang="en-US"/>
        </a:p>
      </dgm:t>
    </dgm:pt>
    <dgm:pt modelId="{A9F2B146-EF6F-4A2F-8A9F-335AA45CC59B}" type="sibTrans" cxnId="{88DF896B-0951-4C83-BF71-79A588AE992B}">
      <dgm:prSet/>
      <dgm:spPr/>
      <dgm:t>
        <a:bodyPr/>
        <a:lstStyle/>
        <a:p>
          <a:endParaRPr lang="en-US"/>
        </a:p>
      </dgm:t>
    </dgm:pt>
    <dgm:pt modelId="{6B22532E-68E5-4AC1-84FC-94AAFE1B85BC}" type="pres">
      <dgm:prSet presAssocID="{BE2AB236-3709-4004-8702-FDF73D2216D8}" presName="diagram" presStyleCnt="0">
        <dgm:presLayoutVars>
          <dgm:dir/>
          <dgm:resizeHandles val="exact"/>
        </dgm:presLayoutVars>
      </dgm:prSet>
      <dgm:spPr/>
    </dgm:pt>
    <dgm:pt modelId="{D2CFEE46-1820-44BE-87D3-CDD885E2DEA2}" type="pres">
      <dgm:prSet presAssocID="{4999C6F0-C765-42B9-87DC-AAD44F3DE24F}" presName="node" presStyleLbl="node1" presStyleIdx="0" presStyleCnt="4">
        <dgm:presLayoutVars>
          <dgm:bulletEnabled val="1"/>
        </dgm:presLayoutVars>
      </dgm:prSet>
      <dgm:spPr/>
    </dgm:pt>
    <dgm:pt modelId="{B5E3D400-316C-47BE-B7E0-CE1A17428A9C}" type="pres">
      <dgm:prSet presAssocID="{398B4DF0-71AA-4DCA-B7E4-2DDBDC9738EB}" presName="sibTrans" presStyleCnt="0"/>
      <dgm:spPr/>
    </dgm:pt>
    <dgm:pt modelId="{BADBEC39-261E-44BA-ACF7-53EAD19FA0CE}" type="pres">
      <dgm:prSet presAssocID="{A67BC1E7-C69D-482A-B80A-BCB26471F64C}" presName="node" presStyleLbl="node1" presStyleIdx="1" presStyleCnt="4">
        <dgm:presLayoutVars>
          <dgm:bulletEnabled val="1"/>
        </dgm:presLayoutVars>
      </dgm:prSet>
      <dgm:spPr/>
    </dgm:pt>
    <dgm:pt modelId="{5A600AF1-BC02-498A-8FC3-765E18173B62}" type="pres">
      <dgm:prSet presAssocID="{6699FE02-9498-45E0-B122-98190FA92616}" presName="sibTrans" presStyleCnt="0"/>
      <dgm:spPr/>
    </dgm:pt>
    <dgm:pt modelId="{16428F00-0235-49D9-A122-02EDF35B9B09}" type="pres">
      <dgm:prSet presAssocID="{F9020DC3-EB0D-45A9-A225-ABAFDE54BE9C}" presName="node" presStyleLbl="node1" presStyleIdx="2" presStyleCnt="4">
        <dgm:presLayoutVars>
          <dgm:bulletEnabled val="1"/>
        </dgm:presLayoutVars>
      </dgm:prSet>
      <dgm:spPr/>
    </dgm:pt>
    <dgm:pt modelId="{29BE5C1A-611A-4612-B8D2-059469090D09}" type="pres">
      <dgm:prSet presAssocID="{F08D01AC-C442-4600-AAAC-BE43CF6E8FC5}" presName="sibTrans" presStyleCnt="0"/>
      <dgm:spPr/>
    </dgm:pt>
    <dgm:pt modelId="{BAE3563A-23FF-4944-9C12-B021DBCCE700}" type="pres">
      <dgm:prSet presAssocID="{DF2C67F7-090D-4783-ACAF-C7F4E15088E8}" presName="node" presStyleLbl="node1" presStyleIdx="3" presStyleCnt="4">
        <dgm:presLayoutVars>
          <dgm:bulletEnabled val="1"/>
        </dgm:presLayoutVars>
      </dgm:prSet>
      <dgm:spPr/>
    </dgm:pt>
  </dgm:ptLst>
  <dgm:cxnLst>
    <dgm:cxn modelId="{BE125603-C6D6-4FCA-8B89-473BBA9D5C78}" srcId="{BE2AB236-3709-4004-8702-FDF73D2216D8}" destId="{A67BC1E7-C69D-482A-B80A-BCB26471F64C}" srcOrd="1" destOrd="0" parTransId="{3238183F-3E8C-4505-BFE4-49FDE8A8A019}" sibTransId="{6699FE02-9498-45E0-B122-98190FA92616}"/>
    <dgm:cxn modelId="{95D22321-5B4E-4A64-AB7E-01D0DB5A4DCF}" type="presOf" srcId="{A67BC1E7-C69D-482A-B80A-BCB26471F64C}" destId="{BADBEC39-261E-44BA-ACF7-53EAD19FA0CE}" srcOrd="0" destOrd="0" presId="urn:microsoft.com/office/officeart/2005/8/layout/default"/>
    <dgm:cxn modelId="{063D7B26-CA26-4F36-91A6-F8449DE3FD7F}" type="presOf" srcId="{F9020DC3-EB0D-45A9-A225-ABAFDE54BE9C}" destId="{16428F00-0235-49D9-A122-02EDF35B9B09}" srcOrd="0" destOrd="0" presId="urn:microsoft.com/office/officeart/2005/8/layout/default"/>
    <dgm:cxn modelId="{0837E53D-B47F-4F65-B22D-80D3FF41C687}" type="presOf" srcId="{BE2AB236-3709-4004-8702-FDF73D2216D8}" destId="{6B22532E-68E5-4AC1-84FC-94AAFE1B85BC}" srcOrd="0" destOrd="0" presId="urn:microsoft.com/office/officeart/2005/8/layout/default"/>
    <dgm:cxn modelId="{88DF896B-0951-4C83-BF71-79A588AE992B}" srcId="{BE2AB236-3709-4004-8702-FDF73D2216D8}" destId="{DF2C67F7-090D-4783-ACAF-C7F4E15088E8}" srcOrd="3" destOrd="0" parTransId="{FB5C7310-BA40-4D23-8203-6DD502872FCB}" sibTransId="{A9F2B146-EF6F-4A2F-8A9F-335AA45CC59B}"/>
    <dgm:cxn modelId="{6C44396C-5588-499E-9295-3F21BF287E10}" srcId="{BE2AB236-3709-4004-8702-FDF73D2216D8}" destId="{F9020DC3-EB0D-45A9-A225-ABAFDE54BE9C}" srcOrd="2" destOrd="0" parTransId="{00E77F0F-E9F4-4289-8016-51FC7D4A759E}" sibTransId="{F08D01AC-C442-4600-AAAC-BE43CF6E8FC5}"/>
    <dgm:cxn modelId="{2B88A556-0803-4F5E-8987-B9ABFB088B9F}" srcId="{BE2AB236-3709-4004-8702-FDF73D2216D8}" destId="{4999C6F0-C765-42B9-87DC-AAD44F3DE24F}" srcOrd="0" destOrd="0" parTransId="{437862E6-E0DB-4540-8C0D-DF3FD1FE1548}" sibTransId="{398B4DF0-71AA-4DCA-B7E4-2DDBDC9738EB}"/>
    <dgm:cxn modelId="{3DD7E3B7-0AC0-40B8-B187-BB41C456FA93}" type="presOf" srcId="{4999C6F0-C765-42B9-87DC-AAD44F3DE24F}" destId="{D2CFEE46-1820-44BE-87D3-CDD885E2DEA2}" srcOrd="0" destOrd="0" presId="urn:microsoft.com/office/officeart/2005/8/layout/default"/>
    <dgm:cxn modelId="{59D57DD9-8E13-461A-9970-3C95E29A563F}" type="presOf" srcId="{DF2C67F7-090D-4783-ACAF-C7F4E15088E8}" destId="{BAE3563A-23FF-4944-9C12-B021DBCCE700}" srcOrd="0" destOrd="0" presId="urn:microsoft.com/office/officeart/2005/8/layout/default"/>
    <dgm:cxn modelId="{80F0C988-4812-47A0-A166-40A98532E965}" type="presParOf" srcId="{6B22532E-68E5-4AC1-84FC-94AAFE1B85BC}" destId="{D2CFEE46-1820-44BE-87D3-CDD885E2DEA2}" srcOrd="0" destOrd="0" presId="urn:microsoft.com/office/officeart/2005/8/layout/default"/>
    <dgm:cxn modelId="{BC823133-E3A6-448B-90BB-C7185A86B9DA}" type="presParOf" srcId="{6B22532E-68E5-4AC1-84FC-94AAFE1B85BC}" destId="{B5E3D400-316C-47BE-B7E0-CE1A17428A9C}" srcOrd="1" destOrd="0" presId="urn:microsoft.com/office/officeart/2005/8/layout/default"/>
    <dgm:cxn modelId="{8D55B75A-7C82-49C7-8211-BDF505A6CAFF}" type="presParOf" srcId="{6B22532E-68E5-4AC1-84FC-94AAFE1B85BC}" destId="{BADBEC39-261E-44BA-ACF7-53EAD19FA0CE}" srcOrd="2" destOrd="0" presId="urn:microsoft.com/office/officeart/2005/8/layout/default"/>
    <dgm:cxn modelId="{0A83CF69-4A50-4D17-A594-7177794563D1}" type="presParOf" srcId="{6B22532E-68E5-4AC1-84FC-94AAFE1B85BC}" destId="{5A600AF1-BC02-498A-8FC3-765E18173B62}" srcOrd="3" destOrd="0" presId="urn:microsoft.com/office/officeart/2005/8/layout/default"/>
    <dgm:cxn modelId="{549918A5-C3C4-42C1-A709-B2870B5E6473}" type="presParOf" srcId="{6B22532E-68E5-4AC1-84FC-94AAFE1B85BC}" destId="{16428F00-0235-49D9-A122-02EDF35B9B09}" srcOrd="4" destOrd="0" presId="urn:microsoft.com/office/officeart/2005/8/layout/default"/>
    <dgm:cxn modelId="{DCA4DA49-74C2-4BBE-8783-2857AE4B7AE3}" type="presParOf" srcId="{6B22532E-68E5-4AC1-84FC-94AAFE1B85BC}" destId="{29BE5C1A-611A-4612-B8D2-059469090D09}" srcOrd="5" destOrd="0" presId="urn:microsoft.com/office/officeart/2005/8/layout/default"/>
    <dgm:cxn modelId="{5C2C12C3-8003-4D81-85F9-5D9AF081CFAA}" type="presParOf" srcId="{6B22532E-68E5-4AC1-84FC-94AAFE1B85BC}" destId="{BAE3563A-23FF-4944-9C12-B021DBCCE70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66F40-E847-4164-BA79-311A69604F45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468A8DD-6273-475A-8741-86C58CE5BBDF}">
      <dgm:prSet/>
      <dgm:spPr/>
      <dgm:t>
        <a:bodyPr/>
        <a:lstStyle/>
        <a:p>
          <a:r>
            <a:rPr lang="en-US" b="1" i="1"/>
            <a:t>volatile acidity :</a:t>
          </a:r>
          <a:r>
            <a:rPr lang="en-US" b="0" i="1"/>
            <a:t>   Volatile acidity is the gaseous acids present in wine.</a:t>
          </a:r>
          <a:endParaRPr lang="en-US"/>
        </a:p>
      </dgm:t>
    </dgm:pt>
    <dgm:pt modelId="{A870E9F1-0A63-409E-98FE-E8F9C77244DE}" type="parTrans" cxnId="{0141CD79-E25A-4D69-8BE1-FF583F5C00B3}">
      <dgm:prSet/>
      <dgm:spPr/>
      <dgm:t>
        <a:bodyPr/>
        <a:lstStyle/>
        <a:p>
          <a:endParaRPr lang="en-US"/>
        </a:p>
      </dgm:t>
    </dgm:pt>
    <dgm:pt modelId="{FE2FCD88-EB0B-44A6-AD65-242C20C2E626}" type="sibTrans" cxnId="{0141CD79-E25A-4D69-8BE1-FF583F5C00B3}">
      <dgm:prSet/>
      <dgm:spPr/>
      <dgm:t>
        <a:bodyPr/>
        <a:lstStyle/>
        <a:p>
          <a:endParaRPr lang="en-US"/>
        </a:p>
      </dgm:t>
    </dgm:pt>
    <dgm:pt modelId="{4B72B303-B178-4395-8CE8-18876F80AE71}">
      <dgm:prSet/>
      <dgm:spPr/>
      <dgm:t>
        <a:bodyPr/>
        <a:lstStyle/>
        <a:p>
          <a:r>
            <a:rPr lang="en-US" b="1" i="1"/>
            <a:t>fixed acidity :   </a:t>
          </a:r>
          <a:r>
            <a:rPr lang="en-US" b="0" i="1"/>
            <a:t>Primary </a:t>
          </a:r>
          <a:r>
            <a:rPr lang="en-US" b="1" i="1"/>
            <a:t>fixed acids</a:t>
          </a:r>
          <a:r>
            <a:rPr lang="en-US" b="0" i="1"/>
            <a:t> found in wine are </a:t>
          </a:r>
          <a:r>
            <a:rPr lang="en-US" b="1" i="1"/>
            <a:t>tartaric</a:t>
          </a:r>
          <a:r>
            <a:rPr lang="en-US" b="0" i="1"/>
            <a:t>, </a:t>
          </a:r>
          <a:r>
            <a:rPr lang="en-US" b="1" i="1"/>
            <a:t>succinic</a:t>
          </a:r>
          <a:r>
            <a:rPr lang="en-US" b="0" i="1"/>
            <a:t>, </a:t>
          </a:r>
          <a:r>
            <a:rPr lang="en-US" b="1" i="1"/>
            <a:t>citric</a:t>
          </a:r>
          <a:r>
            <a:rPr lang="en-US" b="0" i="1"/>
            <a:t>, and </a:t>
          </a:r>
          <a:r>
            <a:rPr lang="en-US" b="1" i="1"/>
            <a:t>malic</a:t>
          </a:r>
          <a:endParaRPr lang="en-US"/>
        </a:p>
      </dgm:t>
    </dgm:pt>
    <dgm:pt modelId="{E313D0C9-6E18-49C7-9435-D6A598C23F65}" type="parTrans" cxnId="{EB452FAD-A90F-43C1-AC6E-2B2F5A03998D}">
      <dgm:prSet/>
      <dgm:spPr/>
      <dgm:t>
        <a:bodyPr/>
        <a:lstStyle/>
        <a:p>
          <a:endParaRPr lang="en-US"/>
        </a:p>
      </dgm:t>
    </dgm:pt>
    <dgm:pt modelId="{594EC6F6-9813-49E5-A80A-A755128F4B12}" type="sibTrans" cxnId="{EB452FAD-A90F-43C1-AC6E-2B2F5A03998D}">
      <dgm:prSet/>
      <dgm:spPr/>
      <dgm:t>
        <a:bodyPr/>
        <a:lstStyle/>
        <a:p>
          <a:endParaRPr lang="en-US"/>
        </a:p>
      </dgm:t>
    </dgm:pt>
    <dgm:pt modelId="{37D051BC-BFBD-44C8-AAFA-55CEB7034AF6}">
      <dgm:prSet/>
      <dgm:spPr/>
      <dgm:t>
        <a:bodyPr/>
        <a:lstStyle/>
        <a:p>
          <a:r>
            <a:rPr lang="en-US" b="1" i="1"/>
            <a:t>residual sugar :   </a:t>
          </a:r>
          <a:r>
            <a:rPr lang="en-US" b="0" i="1"/>
            <a:t>Amount of sugar left after fermentation.</a:t>
          </a:r>
          <a:endParaRPr lang="en-US"/>
        </a:p>
      </dgm:t>
    </dgm:pt>
    <dgm:pt modelId="{1620CFDF-F60B-4227-883F-E4A960242244}" type="parTrans" cxnId="{CCEE9B3B-6CE0-4C04-8765-0BD8CB3D6E08}">
      <dgm:prSet/>
      <dgm:spPr/>
      <dgm:t>
        <a:bodyPr/>
        <a:lstStyle/>
        <a:p>
          <a:endParaRPr lang="en-US"/>
        </a:p>
      </dgm:t>
    </dgm:pt>
    <dgm:pt modelId="{BE380235-531F-49CB-96C1-00363F09566D}" type="sibTrans" cxnId="{CCEE9B3B-6CE0-4C04-8765-0BD8CB3D6E08}">
      <dgm:prSet/>
      <dgm:spPr/>
      <dgm:t>
        <a:bodyPr/>
        <a:lstStyle/>
        <a:p>
          <a:endParaRPr lang="en-US"/>
        </a:p>
      </dgm:t>
    </dgm:pt>
    <dgm:pt modelId="{AA9E788C-EC29-4C32-998A-D5F350A4BD51}">
      <dgm:prSet/>
      <dgm:spPr/>
      <dgm:t>
        <a:bodyPr/>
        <a:lstStyle/>
        <a:p>
          <a:r>
            <a:rPr lang="en-US" b="1" i="1"/>
            <a:t>citric acid :   </a:t>
          </a:r>
          <a:r>
            <a:rPr lang="en-US" b="0" i="1"/>
            <a:t> It is weak organic acid, found in citrus fruits naturally.</a:t>
          </a:r>
          <a:endParaRPr lang="en-US"/>
        </a:p>
      </dgm:t>
    </dgm:pt>
    <dgm:pt modelId="{C5FAC75F-00D6-4AAF-8369-27C0FF41B3CA}" type="parTrans" cxnId="{64BF02CE-8F9F-4B02-B142-3170E466B9E3}">
      <dgm:prSet/>
      <dgm:spPr/>
      <dgm:t>
        <a:bodyPr/>
        <a:lstStyle/>
        <a:p>
          <a:endParaRPr lang="en-US"/>
        </a:p>
      </dgm:t>
    </dgm:pt>
    <dgm:pt modelId="{0170F50F-A055-411F-AC82-FBAAD5A596A6}" type="sibTrans" cxnId="{64BF02CE-8F9F-4B02-B142-3170E466B9E3}">
      <dgm:prSet/>
      <dgm:spPr/>
      <dgm:t>
        <a:bodyPr/>
        <a:lstStyle/>
        <a:p>
          <a:endParaRPr lang="en-US"/>
        </a:p>
      </dgm:t>
    </dgm:pt>
    <dgm:pt modelId="{A7F9186B-18C9-4750-9CA4-56ACFC95F31F}">
      <dgm:prSet/>
      <dgm:spPr/>
      <dgm:t>
        <a:bodyPr/>
        <a:lstStyle/>
        <a:p>
          <a:r>
            <a:rPr lang="en-US" b="1" i="1"/>
            <a:t>chlorides :   </a:t>
          </a:r>
          <a:r>
            <a:rPr lang="en-US" b="0" i="1"/>
            <a:t>Amount of salt present in wine.</a:t>
          </a:r>
          <a:endParaRPr lang="en-US"/>
        </a:p>
      </dgm:t>
    </dgm:pt>
    <dgm:pt modelId="{0A8A9A49-5B5D-4836-B3E3-C0F5FFC38C49}" type="parTrans" cxnId="{FFB87F25-A65B-4366-AEAB-4158125BB3E9}">
      <dgm:prSet/>
      <dgm:spPr/>
      <dgm:t>
        <a:bodyPr/>
        <a:lstStyle/>
        <a:p>
          <a:endParaRPr lang="en-US"/>
        </a:p>
      </dgm:t>
    </dgm:pt>
    <dgm:pt modelId="{E5A992BA-9A56-405B-BF0D-DF9E4BE9972C}" type="sibTrans" cxnId="{FFB87F25-A65B-4366-AEAB-4158125BB3E9}">
      <dgm:prSet/>
      <dgm:spPr/>
      <dgm:t>
        <a:bodyPr/>
        <a:lstStyle/>
        <a:p>
          <a:endParaRPr lang="en-US"/>
        </a:p>
      </dgm:t>
    </dgm:pt>
    <dgm:pt modelId="{BEFF43C9-D05F-4A1F-AD71-D85E2EC5DC15}">
      <dgm:prSet/>
      <dgm:spPr/>
      <dgm:t>
        <a:bodyPr/>
        <a:lstStyle/>
        <a:p>
          <a:r>
            <a:rPr lang="en-US" b="1" i="1"/>
            <a:t>free sulfur dioxide :</a:t>
          </a:r>
          <a:r>
            <a:rPr lang="en-US" b="0" i="1"/>
            <a:t>   So2 is used for prevention of wine by oxidation and microbial spoilage.</a:t>
          </a:r>
          <a:endParaRPr lang="en-US"/>
        </a:p>
      </dgm:t>
    </dgm:pt>
    <dgm:pt modelId="{B2430052-A756-4E1D-8CDA-2793F760EF78}" type="parTrans" cxnId="{A535D618-9330-4FAD-B09E-12E89985DBE9}">
      <dgm:prSet/>
      <dgm:spPr/>
      <dgm:t>
        <a:bodyPr/>
        <a:lstStyle/>
        <a:p>
          <a:endParaRPr lang="en-US"/>
        </a:p>
      </dgm:t>
    </dgm:pt>
    <dgm:pt modelId="{ACA7B890-FE97-4CE7-AC00-56CA1937A72D}" type="sibTrans" cxnId="{A535D618-9330-4FAD-B09E-12E89985DBE9}">
      <dgm:prSet/>
      <dgm:spPr/>
      <dgm:t>
        <a:bodyPr/>
        <a:lstStyle/>
        <a:p>
          <a:endParaRPr lang="en-US"/>
        </a:p>
      </dgm:t>
    </dgm:pt>
    <dgm:pt modelId="{EB1DF204-8DC9-46E5-813E-D6D4499FF4A9}">
      <dgm:prSet/>
      <dgm:spPr/>
      <dgm:t>
        <a:bodyPr/>
        <a:lstStyle/>
        <a:p>
          <a:r>
            <a:rPr lang="en-US" b="1" i="1"/>
            <a:t>total sulfur dioxide </a:t>
          </a:r>
          <a:endParaRPr lang="en-US"/>
        </a:p>
      </dgm:t>
    </dgm:pt>
    <dgm:pt modelId="{F50B8492-40FF-4DA9-8A94-47CE76E3BAE7}" type="parTrans" cxnId="{B48DD7E2-56B4-4688-AD26-9B39692F1BE2}">
      <dgm:prSet/>
      <dgm:spPr/>
      <dgm:t>
        <a:bodyPr/>
        <a:lstStyle/>
        <a:p>
          <a:endParaRPr lang="en-US"/>
        </a:p>
      </dgm:t>
    </dgm:pt>
    <dgm:pt modelId="{F9B6DA58-F926-4A7A-B73F-9BC60EDB76B0}" type="sibTrans" cxnId="{B48DD7E2-56B4-4688-AD26-9B39692F1BE2}">
      <dgm:prSet/>
      <dgm:spPr/>
      <dgm:t>
        <a:bodyPr/>
        <a:lstStyle/>
        <a:p>
          <a:endParaRPr lang="en-US"/>
        </a:p>
      </dgm:t>
    </dgm:pt>
    <dgm:pt modelId="{BF3CB047-91B3-49AD-A97C-D89852EE7397}">
      <dgm:prSet/>
      <dgm:spPr/>
      <dgm:t>
        <a:bodyPr/>
        <a:lstStyle/>
        <a:p>
          <a:r>
            <a:rPr lang="en-US" b="1" i="1"/>
            <a:t>pH :   </a:t>
          </a:r>
          <a:r>
            <a:rPr lang="en-US" b="0" i="1"/>
            <a:t>In wine pH is used for checking acidity</a:t>
          </a:r>
          <a:endParaRPr lang="en-US"/>
        </a:p>
      </dgm:t>
    </dgm:pt>
    <dgm:pt modelId="{E0C9EC3C-CF4F-441F-8241-8DBF23F3D140}" type="parTrans" cxnId="{5B92D46A-F637-4CCB-95AB-BEDE1EBB4DDF}">
      <dgm:prSet/>
      <dgm:spPr/>
      <dgm:t>
        <a:bodyPr/>
        <a:lstStyle/>
        <a:p>
          <a:endParaRPr lang="en-US"/>
        </a:p>
      </dgm:t>
    </dgm:pt>
    <dgm:pt modelId="{98BBA6B2-8006-4CDB-A3FD-ACEED7692ED2}" type="sibTrans" cxnId="{5B92D46A-F637-4CCB-95AB-BEDE1EBB4DDF}">
      <dgm:prSet/>
      <dgm:spPr/>
      <dgm:t>
        <a:bodyPr/>
        <a:lstStyle/>
        <a:p>
          <a:endParaRPr lang="en-US"/>
        </a:p>
      </dgm:t>
    </dgm:pt>
    <dgm:pt modelId="{ACBC0AC2-2F3A-45C0-BCF1-781681482BF4}">
      <dgm:prSet/>
      <dgm:spPr/>
      <dgm:t>
        <a:bodyPr/>
        <a:lstStyle/>
        <a:p>
          <a:r>
            <a:rPr lang="en-US" b="1" i="1"/>
            <a:t>density </a:t>
          </a:r>
          <a:endParaRPr lang="en-US"/>
        </a:p>
      </dgm:t>
    </dgm:pt>
    <dgm:pt modelId="{9AD55587-8048-402F-88A0-094887554A7C}" type="parTrans" cxnId="{C7ED82AA-893E-4DFB-8254-CF5ECE67240D}">
      <dgm:prSet/>
      <dgm:spPr/>
      <dgm:t>
        <a:bodyPr/>
        <a:lstStyle/>
        <a:p>
          <a:endParaRPr lang="en-US"/>
        </a:p>
      </dgm:t>
    </dgm:pt>
    <dgm:pt modelId="{4F7BD9CA-5F2A-4837-8219-7D1D932D2C0E}" type="sibTrans" cxnId="{C7ED82AA-893E-4DFB-8254-CF5ECE67240D}">
      <dgm:prSet/>
      <dgm:spPr/>
      <dgm:t>
        <a:bodyPr/>
        <a:lstStyle/>
        <a:p>
          <a:endParaRPr lang="en-US"/>
        </a:p>
      </dgm:t>
    </dgm:pt>
    <dgm:pt modelId="{C11C8D05-5C8D-4B4A-A182-34AB4FD88C81}">
      <dgm:prSet/>
      <dgm:spPr/>
      <dgm:t>
        <a:bodyPr/>
        <a:lstStyle/>
        <a:p>
          <a:r>
            <a:rPr lang="en-US" b="1" i="1"/>
            <a:t>sulphates </a:t>
          </a:r>
          <a:r>
            <a:rPr lang="en-US" b="0" i="1"/>
            <a:t>:    Added sulfites preserve freshness and protect </a:t>
          </a:r>
          <a:r>
            <a:rPr lang="en-US" b="1" i="1"/>
            <a:t>wine</a:t>
          </a:r>
          <a:r>
            <a:rPr lang="en-US" b="0" i="1"/>
            <a:t> from oxidation, and bacteria.</a:t>
          </a:r>
          <a:endParaRPr lang="en-US"/>
        </a:p>
      </dgm:t>
    </dgm:pt>
    <dgm:pt modelId="{EA4CB5C0-F9BC-4930-AA8B-D0D683A1A78A}" type="parTrans" cxnId="{981B6898-7C9B-405F-9616-85CECED3F92D}">
      <dgm:prSet/>
      <dgm:spPr/>
      <dgm:t>
        <a:bodyPr/>
        <a:lstStyle/>
        <a:p>
          <a:endParaRPr lang="en-US"/>
        </a:p>
      </dgm:t>
    </dgm:pt>
    <dgm:pt modelId="{A122F0F5-EBE5-4ACD-B663-04E6A545ED39}" type="sibTrans" cxnId="{981B6898-7C9B-405F-9616-85CECED3F92D}">
      <dgm:prSet/>
      <dgm:spPr/>
      <dgm:t>
        <a:bodyPr/>
        <a:lstStyle/>
        <a:p>
          <a:endParaRPr lang="en-US"/>
        </a:p>
      </dgm:t>
    </dgm:pt>
    <dgm:pt modelId="{7371B417-9682-4C55-9035-8A7027D0C3C1}">
      <dgm:prSet/>
      <dgm:spPr/>
      <dgm:t>
        <a:bodyPr/>
        <a:lstStyle/>
        <a:p>
          <a:r>
            <a:rPr lang="en-US" b="1" i="1"/>
            <a:t>alcohol :</a:t>
          </a:r>
          <a:r>
            <a:rPr lang="en-US" b="0" i="1"/>
            <a:t>   Percent of alcohol present in wine.</a:t>
          </a:r>
          <a:endParaRPr lang="en-US"/>
        </a:p>
      </dgm:t>
    </dgm:pt>
    <dgm:pt modelId="{82546EDB-341D-4B0F-B1A2-A1145EAA91FC}" type="parTrans" cxnId="{370921FB-0189-4CF7-9B64-C7C4D600F7DA}">
      <dgm:prSet/>
      <dgm:spPr/>
      <dgm:t>
        <a:bodyPr/>
        <a:lstStyle/>
        <a:p>
          <a:endParaRPr lang="en-US"/>
        </a:p>
      </dgm:t>
    </dgm:pt>
    <dgm:pt modelId="{C164D012-D3FF-4C36-B87D-367E9B1A95B9}" type="sibTrans" cxnId="{370921FB-0189-4CF7-9B64-C7C4D600F7DA}">
      <dgm:prSet/>
      <dgm:spPr/>
      <dgm:t>
        <a:bodyPr/>
        <a:lstStyle/>
        <a:p>
          <a:endParaRPr lang="en-US"/>
        </a:p>
      </dgm:t>
    </dgm:pt>
    <dgm:pt modelId="{AB6605A8-7055-4F2C-A926-3D5AF29A430C}" type="pres">
      <dgm:prSet presAssocID="{A3666F40-E847-4164-BA79-311A69604F45}" presName="diagram" presStyleCnt="0">
        <dgm:presLayoutVars>
          <dgm:dir/>
          <dgm:resizeHandles val="exact"/>
        </dgm:presLayoutVars>
      </dgm:prSet>
      <dgm:spPr/>
    </dgm:pt>
    <dgm:pt modelId="{999DF408-7B81-4067-B31E-62B62D75FF06}" type="pres">
      <dgm:prSet presAssocID="{C468A8DD-6273-475A-8741-86C58CE5BBDF}" presName="node" presStyleLbl="node1" presStyleIdx="0" presStyleCnt="11">
        <dgm:presLayoutVars>
          <dgm:bulletEnabled val="1"/>
        </dgm:presLayoutVars>
      </dgm:prSet>
      <dgm:spPr/>
    </dgm:pt>
    <dgm:pt modelId="{F532B358-4EBF-471E-92DC-9217D5B129D8}" type="pres">
      <dgm:prSet presAssocID="{FE2FCD88-EB0B-44A6-AD65-242C20C2E626}" presName="sibTrans" presStyleCnt="0"/>
      <dgm:spPr/>
    </dgm:pt>
    <dgm:pt modelId="{47379760-1456-4A0F-8E69-A233169A6F5D}" type="pres">
      <dgm:prSet presAssocID="{4B72B303-B178-4395-8CE8-18876F80AE71}" presName="node" presStyleLbl="node1" presStyleIdx="1" presStyleCnt="11">
        <dgm:presLayoutVars>
          <dgm:bulletEnabled val="1"/>
        </dgm:presLayoutVars>
      </dgm:prSet>
      <dgm:spPr/>
    </dgm:pt>
    <dgm:pt modelId="{4FA2769F-7AB9-4973-9142-0BFEBD31A2A0}" type="pres">
      <dgm:prSet presAssocID="{594EC6F6-9813-49E5-A80A-A755128F4B12}" presName="sibTrans" presStyleCnt="0"/>
      <dgm:spPr/>
    </dgm:pt>
    <dgm:pt modelId="{A8419065-5DD1-400E-AE9F-0E31FC985E73}" type="pres">
      <dgm:prSet presAssocID="{37D051BC-BFBD-44C8-AAFA-55CEB7034AF6}" presName="node" presStyleLbl="node1" presStyleIdx="2" presStyleCnt="11">
        <dgm:presLayoutVars>
          <dgm:bulletEnabled val="1"/>
        </dgm:presLayoutVars>
      </dgm:prSet>
      <dgm:spPr/>
    </dgm:pt>
    <dgm:pt modelId="{AC34C433-4899-473A-A439-1F972823632B}" type="pres">
      <dgm:prSet presAssocID="{BE380235-531F-49CB-96C1-00363F09566D}" presName="sibTrans" presStyleCnt="0"/>
      <dgm:spPr/>
    </dgm:pt>
    <dgm:pt modelId="{A61594C1-E77D-48A7-BCDB-15CD57337291}" type="pres">
      <dgm:prSet presAssocID="{AA9E788C-EC29-4C32-998A-D5F350A4BD51}" presName="node" presStyleLbl="node1" presStyleIdx="3" presStyleCnt="11">
        <dgm:presLayoutVars>
          <dgm:bulletEnabled val="1"/>
        </dgm:presLayoutVars>
      </dgm:prSet>
      <dgm:spPr/>
    </dgm:pt>
    <dgm:pt modelId="{5EBBBBF7-03B3-4BE6-A444-D19F15B59465}" type="pres">
      <dgm:prSet presAssocID="{0170F50F-A055-411F-AC82-FBAAD5A596A6}" presName="sibTrans" presStyleCnt="0"/>
      <dgm:spPr/>
    </dgm:pt>
    <dgm:pt modelId="{06BFA57B-AD44-4C31-BC04-4C43F2C52E85}" type="pres">
      <dgm:prSet presAssocID="{A7F9186B-18C9-4750-9CA4-56ACFC95F31F}" presName="node" presStyleLbl="node1" presStyleIdx="4" presStyleCnt="11">
        <dgm:presLayoutVars>
          <dgm:bulletEnabled val="1"/>
        </dgm:presLayoutVars>
      </dgm:prSet>
      <dgm:spPr/>
    </dgm:pt>
    <dgm:pt modelId="{768650EF-B1A8-46CD-B7BF-A6EFE777B339}" type="pres">
      <dgm:prSet presAssocID="{E5A992BA-9A56-405B-BF0D-DF9E4BE9972C}" presName="sibTrans" presStyleCnt="0"/>
      <dgm:spPr/>
    </dgm:pt>
    <dgm:pt modelId="{63092464-727C-47F6-8146-D1745D908181}" type="pres">
      <dgm:prSet presAssocID="{BEFF43C9-D05F-4A1F-AD71-D85E2EC5DC15}" presName="node" presStyleLbl="node1" presStyleIdx="5" presStyleCnt="11">
        <dgm:presLayoutVars>
          <dgm:bulletEnabled val="1"/>
        </dgm:presLayoutVars>
      </dgm:prSet>
      <dgm:spPr/>
    </dgm:pt>
    <dgm:pt modelId="{5FE48312-CEE9-47C3-81E0-515DA6D9113D}" type="pres">
      <dgm:prSet presAssocID="{ACA7B890-FE97-4CE7-AC00-56CA1937A72D}" presName="sibTrans" presStyleCnt="0"/>
      <dgm:spPr/>
    </dgm:pt>
    <dgm:pt modelId="{0FA45DD5-278B-44A2-A69A-0DF275B3E06F}" type="pres">
      <dgm:prSet presAssocID="{EB1DF204-8DC9-46E5-813E-D6D4499FF4A9}" presName="node" presStyleLbl="node1" presStyleIdx="6" presStyleCnt="11">
        <dgm:presLayoutVars>
          <dgm:bulletEnabled val="1"/>
        </dgm:presLayoutVars>
      </dgm:prSet>
      <dgm:spPr/>
    </dgm:pt>
    <dgm:pt modelId="{ADE2069A-5728-4043-BFA8-C3B670AA5F41}" type="pres">
      <dgm:prSet presAssocID="{F9B6DA58-F926-4A7A-B73F-9BC60EDB76B0}" presName="sibTrans" presStyleCnt="0"/>
      <dgm:spPr/>
    </dgm:pt>
    <dgm:pt modelId="{B1795ED1-F775-4D2C-8B08-50FF12C6B941}" type="pres">
      <dgm:prSet presAssocID="{BF3CB047-91B3-49AD-A97C-D89852EE7397}" presName="node" presStyleLbl="node1" presStyleIdx="7" presStyleCnt="11">
        <dgm:presLayoutVars>
          <dgm:bulletEnabled val="1"/>
        </dgm:presLayoutVars>
      </dgm:prSet>
      <dgm:spPr/>
    </dgm:pt>
    <dgm:pt modelId="{07CAC610-E72C-48A3-9C09-D2F8A27CC01C}" type="pres">
      <dgm:prSet presAssocID="{98BBA6B2-8006-4CDB-A3FD-ACEED7692ED2}" presName="sibTrans" presStyleCnt="0"/>
      <dgm:spPr/>
    </dgm:pt>
    <dgm:pt modelId="{E182BFB2-2280-4895-9877-226A0E75C9F7}" type="pres">
      <dgm:prSet presAssocID="{ACBC0AC2-2F3A-45C0-BCF1-781681482BF4}" presName="node" presStyleLbl="node1" presStyleIdx="8" presStyleCnt="11">
        <dgm:presLayoutVars>
          <dgm:bulletEnabled val="1"/>
        </dgm:presLayoutVars>
      </dgm:prSet>
      <dgm:spPr/>
    </dgm:pt>
    <dgm:pt modelId="{E9D23F8D-3482-4971-96A0-67F8351C69EF}" type="pres">
      <dgm:prSet presAssocID="{4F7BD9CA-5F2A-4837-8219-7D1D932D2C0E}" presName="sibTrans" presStyleCnt="0"/>
      <dgm:spPr/>
    </dgm:pt>
    <dgm:pt modelId="{0CF886AD-3431-4C82-9BC4-F303BFF71FE1}" type="pres">
      <dgm:prSet presAssocID="{C11C8D05-5C8D-4B4A-A182-34AB4FD88C81}" presName="node" presStyleLbl="node1" presStyleIdx="9" presStyleCnt="11">
        <dgm:presLayoutVars>
          <dgm:bulletEnabled val="1"/>
        </dgm:presLayoutVars>
      </dgm:prSet>
      <dgm:spPr/>
    </dgm:pt>
    <dgm:pt modelId="{3D2D17D8-151E-48AE-889B-6DEBF17EFF55}" type="pres">
      <dgm:prSet presAssocID="{A122F0F5-EBE5-4ACD-B663-04E6A545ED39}" presName="sibTrans" presStyleCnt="0"/>
      <dgm:spPr/>
    </dgm:pt>
    <dgm:pt modelId="{55B6EDED-89A2-4F5E-BEC8-909B769BE20D}" type="pres">
      <dgm:prSet presAssocID="{7371B417-9682-4C55-9035-8A7027D0C3C1}" presName="node" presStyleLbl="node1" presStyleIdx="10" presStyleCnt="11">
        <dgm:presLayoutVars>
          <dgm:bulletEnabled val="1"/>
        </dgm:presLayoutVars>
      </dgm:prSet>
      <dgm:spPr/>
    </dgm:pt>
  </dgm:ptLst>
  <dgm:cxnLst>
    <dgm:cxn modelId="{9CDF350A-A2D8-4302-AB1C-FF8DBC00963C}" type="presOf" srcId="{BEFF43C9-D05F-4A1F-AD71-D85E2EC5DC15}" destId="{63092464-727C-47F6-8146-D1745D908181}" srcOrd="0" destOrd="0" presId="urn:microsoft.com/office/officeart/2005/8/layout/default"/>
    <dgm:cxn modelId="{C1197417-3B4F-439A-93A9-70D3645AE07E}" type="presOf" srcId="{EB1DF204-8DC9-46E5-813E-D6D4499FF4A9}" destId="{0FA45DD5-278B-44A2-A69A-0DF275B3E06F}" srcOrd="0" destOrd="0" presId="urn:microsoft.com/office/officeart/2005/8/layout/default"/>
    <dgm:cxn modelId="{A535D618-9330-4FAD-B09E-12E89985DBE9}" srcId="{A3666F40-E847-4164-BA79-311A69604F45}" destId="{BEFF43C9-D05F-4A1F-AD71-D85E2EC5DC15}" srcOrd="5" destOrd="0" parTransId="{B2430052-A756-4E1D-8CDA-2793F760EF78}" sibTransId="{ACA7B890-FE97-4CE7-AC00-56CA1937A72D}"/>
    <dgm:cxn modelId="{FFB87F25-A65B-4366-AEAB-4158125BB3E9}" srcId="{A3666F40-E847-4164-BA79-311A69604F45}" destId="{A7F9186B-18C9-4750-9CA4-56ACFC95F31F}" srcOrd="4" destOrd="0" parTransId="{0A8A9A49-5B5D-4836-B3E3-C0F5FFC38C49}" sibTransId="{E5A992BA-9A56-405B-BF0D-DF9E4BE9972C}"/>
    <dgm:cxn modelId="{A91F3029-60E6-4C37-A468-A3D5641B28C4}" type="presOf" srcId="{AA9E788C-EC29-4C32-998A-D5F350A4BD51}" destId="{A61594C1-E77D-48A7-BCDB-15CD57337291}" srcOrd="0" destOrd="0" presId="urn:microsoft.com/office/officeart/2005/8/layout/default"/>
    <dgm:cxn modelId="{CCEE9B3B-6CE0-4C04-8765-0BD8CB3D6E08}" srcId="{A3666F40-E847-4164-BA79-311A69604F45}" destId="{37D051BC-BFBD-44C8-AAFA-55CEB7034AF6}" srcOrd="2" destOrd="0" parTransId="{1620CFDF-F60B-4227-883F-E4A960242244}" sibTransId="{BE380235-531F-49CB-96C1-00363F09566D}"/>
    <dgm:cxn modelId="{25825163-9EE5-4BE7-AA83-FFDCBDD6D19B}" type="presOf" srcId="{BF3CB047-91B3-49AD-A97C-D89852EE7397}" destId="{B1795ED1-F775-4D2C-8B08-50FF12C6B941}" srcOrd="0" destOrd="0" presId="urn:microsoft.com/office/officeart/2005/8/layout/default"/>
    <dgm:cxn modelId="{90E03A66-42CF-4ECB-B2E4-77B764334E4B}" type="presOf" srcId="{C11C8D05-5C8D-4B4A-A182-34AB4FD88C81}" destId="{0CF886AD-3431-4C82-9BC4-F303BFF71FE1}" srcOrd="0" destOrd="0" presId="urn:microsoft.com/office/officeart/2005/8/layout/default"/>
    <dgm:cxn modelId="{5B92D46A-F637-4CCB-95AB-BEDE1EBB4DDF}" srcId="{A3666F40-E847-4164-BA79-311A69604F45}" destId="{BF3CB047-91B3-49AD-A97C-D89852EE7397}" srcOrd="7" destOrd="0" parTransId="{E0C9EC3C-CF4F-441F-8241-8DBF23F3D140}" sibTransId="{98BBA6B2-8006-4CDB-A3FD-ACEED7692ED2}"/>
    <dgm:cxn modelId="{9657BE70-1451-40A3-8A79-126859CDA5F5}" type="presOf" srcId="{A7F9186B-18C9-4750-9CA4-56ACFC95F31F}" destId="{06BFA57B-AD44-4C31-BC04-4C43F2C52E85}" srcOrd="0" destOrd="0" presId="urn:microsoft.com/office/officeart/2005/8/layout/default"/>
    <dgm:cxn modelId="{0141CD79-E25A-4D69-8BE1-FF583F5C00B3}" srcId="{A3666F40-E847-4164-BA79-311A69604F45}" destId="{C468A8DD-6273-475A-8741-86C58CE5BBDF}" srcOrd="0" destOrd="0" parTransId="{A870E9F1-0A63-409E-98FE-E8F9C77244DE}" sibTransId="{FE2FCD88-EB0B-44A6-AD65-242C20C2E626}"/>
    <dgm:cxn modelId="{690D9F89-D02C-4065-9375-AD03390EBDF0}" type="presOf" srcId="{37D051BC-BFBD-44C8-AAFA-55CEB7034AF6}" destId="{A8419065-5DD1-400E-AE9F-0E31FC985E73}" srcOrd="0" destOrd="0" presId="urn:microsoft.com/office/officeart/2005/8/layout/default"/>
    <dgm:cxn modelId="{981B6898-7C9B-405F-9616-85CECED3F92D}" srcId="{A3666F40-E847-4164-BA79-311A69604F45}" destId="{C11C8D05-5C8D-4B4A-A182-34AB4FD88C81}" srcOrd="9" destOrd="0" parTransId="{EA4CB5C0-F9BC-4930-AA8B-D0D683A1A78A}" sibTransId="{A122F0F5-EBE5-4ACD-B663-04E6A545ED39}"/>
    <dgm:cxn modelId="{2BF3E1A7-50F2-4F18-87FB-2A5E0954E525}" type="presOf" srcId="{7371B417-9682-4C55-9035-8A7027D0C3C1}" destId="{55B6EDED-89A2-4F5E-BEC8-909B769BE20D}" srcOrd="0" destOrd="0" presId="urn:microsoft.com/office/officeart/2005/8/layout/default"/>
    <dgm:cxn modelId="{B4AA96A8-5558-49E8-9729-9AD1182E2616}" type="presOf" srcId="{4B72B303-B178-4395-8CE8-18876F80AE71}" destId="{47379760-1456-4A0F-8E69-A233169A6F5D}" srcOrd="0" destOrd="0" presId="urn:microsoft.com/office/officeart/2005/8/layout/default"/>
    <dgm:cxn modelId="{C7ED82AA-893E-4DFB-8254-CF5ECE67240D}" srcId="{A3666F40-E847-4164-BA79-311A69604F45}" destId="{ACBC0AC2-2F3A-45C0-BCF1-781681482BF4}" srcOrd="8" destOrd="0" parTransId="{9AD55587-8048-402F-88A0-094887554A7C}" sibTransId="{4F7BD9CA-5F2A-4837-8219-7D1D932D2C0E}"/>
    <dgm:cxn modelId="{EB452FAD-A90F-43C1-AC6E-2B2F5A03998D}" srcId="{A3666F40-E847-4164-BA79-311A69604F45}" destId="{4B72B303-B178-4395-8CE8-18876F80AE71}" srcOrd="1" destOrd="0" parTransId="{E313D0C9-6E18-49C7-9435-D6A598C23F65}" sibTransId="{594EC6F6-9813-49E5-A80A-A755128F4B12}"/>
    <dgm:cxn modelId="{8BAB6AC3-5724-4008-8BD4-73133661F0B6}" type="presOf" srcId="{C468A8DD-6273-475A-8741-86C58CE5BBDF}" destId="{999DF408-7B81-4067-B31E-62B62D75FF06}" srcOrd="0" destOrd="0" presId="urn:microsoft.com/office/officeart/2005/8/layout/default"/>
    <dgm:cxn modelId="{64BF02CE-8F9F-4B02-B142-3170E466B9E3}" srcId="{A3666F40-E847-4164-BA79-311A69604F45}" destId="{AA9E788C-EC29-4C32-998A-D5F350A4BD51}" srcOrd="3" destOrd="0" parTransId="{C5FAC75F-00D6-4AAF-8369-27C0FF41B3CA}" sibTransId="{0170F50F-A055-411F-AC82-FBAAD5A596A6}"/>
    <dgm:cxn modelId="{0710E3CE-542D-4467-BE94-B4DA4D88E62C}" type="presOf" srcId="{A3666F40-E847-4164-BA79-311A69604F45}" destId="{AB6605A8-7055-4F2C-A926-3D5AF29A430C}" srcOrd="0" destOrd="0" presId="urn:microsoft.com/office/officeart/2005/8/layout/default"/>
    <dgm:cxn modelId="{B48DD7E2-56B4-4688-AD26-9B39692F1BE2}" srcId="{A3666F40-E847-4164-BA79-311A69604F45}" destId="{EB1DF204-8DC9-46E5-813E-D6D4499FF4A9}" srcOrd="6" destOrd="0" parTransId="{F50B8492-40FF-4DA9-8A94-47CE76E3BAE7}" sibTransId="{F9B6DA58-F926-4A7A-B73F-9BC60EDB76B0}"/>
    <dgm:cxn modelId="{370921FB-0189-4CF7-9B64-C7C4D600F7DA}" srcId="{A3666F40-E847-4164-BA79-311A69604F45}" destId="{7371B417-9682-4C55-9035-8A7027D0C3C1}" srcOrd="10" destOrd="0" parTransId="{82546EDB-341D-4B0F-B1A2-A1145EAA91FC}" sibTransId="{C164D012-D3FF-4C36-B87D-367E9B1A95B9}"/>
    <dgm:cxn modelId="{23C42EFB-67F4-4290-A6BE-70103C9E34F7}" type="presOf" srcId="{ACBC0AC2-2F3A-45C0-BCF1-781681482BF4}" destId="{E182BFB2-2280-4895-9877-226A0E75C9F7}" srcOrd="0" destOrd="0" presId="urn:microsoft.com/office/officeart/2005/8/layout/default"/>
    <dgm:cxn modelId="{B76C8333-D560-44AA-BA04-3AFD40C41A48}" type="presParOf" srcId="{AB6605A8-7055-4F2C-A926-3D5AF29A430C}" destId="{999DF408-7B81-4067-B31E-62B62D75FF06}" srcOrd="0" destOrd="0" presId="urn:microsoft.com/office/officeart/2005/8/layout/default"/>
    <dgm:cxn modelId="{F4C86BB0-22B1-4070-9958-B6087E907451}" type="presParOf" srcId="{AB6605A8-7055-4F2C-A926-3D5AF29A430C}" destId="{F532B358-4EBF-471E-92DC-9217D5B129D8}" srcOrd="1" destOrd="0" presId="urn:microsoft.com/office/officeart/2005/8/layout/default"/>
    <dgm:cxn modelId="{E9CC811A-2ABB-4900-9EB6-0562A742975D}" type="presParOf" srcId="{AB6605A8-7055-4F2C-A926-3D5AF29A430C}" destId="{47379760-1456-4A0F-8E69-A233169A6F5D}" srcOrd="2" destOrd="0" presId="urn:microsoft.com/office/officeart/2005/8/layout/default"/>
    <dgm:cxn modelId="{3DE8096C-3946-4F5A-9192-A1D282FD7BEF}" type="presParOf" srcId="{AB6605A8-7055-4F2C-A926-3D5AF29A430C}" destId="{4FA2769F-7AB9-4973-9142-0BFEBD31A2A0}" srcOrd="3" destOrd="0" presId="urn:microsoft.com/office/officeart/2005/8/layout/default"/>
    <dgm:cxn modelId="{0DE1FD56-A725-49CC-9D2F-59B3E6ED458B}" type="presParOf" srcId="{AB6605A8-7055-4F2C-A926-3D5AF29A430C}" destId="{A8419065-5DD1-400E-AE9F-0E31FC985E73}" srcOrd="4" destOrd="0" presId="urn:microsoft.com/office/officeart/2005/8/layout/default"/>
    <dgm:cxn modelId="{D702497D-BFC5-49B1-9B90-1C2BF4384284}" type="presParOf" srcId="{AB6605A8-7055-4F2C-A926-3D5AF29A430C}" destId="{AC34C433-4899-473A-A439-1F972823632B}" srcOrd="5" destOrd="0" presId="urn:microsoft.com/office/officeart/2005/8/layout/default"/>
    <dgm:cxn modelId="{8FCFD8B5-528F-49E1-B00A-118277D55D2B}" type="presParOf" srcId="{AB6605A8-7055-4F2C-A926-3D5AF29A430C}" destId="{A61594C1-E77D-48A7-BCDB-15CD57337291}" srcOrd="6" destOrd="0" presId="urn:microsoft.com/office/officeart/2005/8/layout/default"/>
    <dgm:cxn modelId="{BAA318E4-F332-4E25-958E-076A7F6404CF}" type="presParOf" srcId="{AB6605A8-7055-4F2C-A926-3D5AF29A430C}" destId="{5EBBBBF7-03B3-4BE6-A444-D19F15B59465}" srcOrd="7" destOrd="0" presId="urn:microsoft.com/office/officeart/2005/8/layout/default"/>
    <dgm:cxn modelId="{46B0F9A1-2F2A-4A34-9824-9CA8458A5A4C}" type="presParOf" srcId="{AB6605A8-7055-4F2C-A926-3D5AF29A430C}" destId="{06BFA57B-AD44-4C31-BC04-4C43F2C52E85}" srcOrd="8" destOrd="0" presId="urn:microsoft.com/office/officeart/2005/8/layout/default"/>
    <dgm:cxn modelId="{51165B8A-E6C7-40FC-BBD2-CA60E5883243}" type="presParOf" srcId="{AB6605A8-7055-4F2C-A926-3D5AF29A430C}" destId="{768650EF-B1A8-46CD-B7BF-A6EFE777B339}" srcOrd="9" destOrd="0" presId="urn:microsoft.com/office/officeart/2005/8/layout/default"/>
    <dgm:cxn modelId="{F9B76FC3-2DB1-4599-8E45-127366695683}" type="presParOf" srcId="{AB6605A8-7055-4F2C-A926-3D5AF29A430C}" destId="{63092464-727C-47F6-8146-D1745D908181}" srcOrd="10" destOrd="0" presId="urn:microsoft.com/office/officeart/2005/8/layout/default"/>
    <dgm:cxn modelId="{4C64016C-437A-4AA9-90F2-E330E7F2FAB8}" type="presParOf" srcId="{AB6605A8-7055-4F2C-A926-3D5AF29A430C}" destId="{5FE48312-CEE9-47C3-81E0-515DA6D9113D}" srcOrd="11" destOrd="0" presId="urn:microsoft.com/office/officeart/2005/8/layout/default"/>
    <dgm:cxn modelId="{2B5CE47F-FA16-4085-9741-A708D3084E9C}" type="presParOf" srcId="{AB6605A8-7055-4F2C-A926-3D5AF29A430C}" destId="{0FA45DD5-278B-44A2-A69A-0DF275B3E06F}" srcOrd="12" destOrd="0" presId="urn:microsoft.com/office/officeart/2005/8/layout/default"/>
    <dgm:cxn modelId="{3E834B4A-6A41-463A-AD43-C08CD5A9F41D}" type="presParOf" srcId="{AB6605A8-7055-4F2C-A926-3D5AF29A430C}" destId="{ADE2069A-5728-4043-BFA8-C3B670AA5F41}" srcOrd="13" destOrd="0" presId="urn:microsoft.com/office/officeart/2005/8/layout/default"/>
    <dgm:cxn modelId="{C55BA92C-E6B7-401F-A156-B1BB0570AEE3}" type="presParOf" srcId="{AB6605A8-7055-4F2C-A926-3D5AF29A430C}" destId="{B1795ED1-F775-4D2C-8B08-50FF12C6B941}" srcOrd="14" destOrd="0" presId="urn:microsoft.com/office/officeart/2005/8/layout/default"/>
    <dgm:cxn modelId="{A1BB4C9A-842E-446C-B7E6-FB8D13641AAF}" type="presParOf" srcId="{AB6605A8-7055-4F2C-A926-3D5AF29A430C}" destId="{07CAC610-E72C-48A3-9C09-D2F8A27CC01C}" srcOrd="15" destOrd="0" presId="urn:microsoft.com/office/officeart/2005/8/layout/default"/>
    <dgm:cxn modelId="{22161979-0436-4729-BAD4-3CF213522CA8}" type="presParOf" srcId="{AB6605A8-7055-4F2C-A926-3D5AF29A430C}" destId="{E182BFB2-2280-4895-9877-226A0E75C9F7}" srcOrd="16" destOrd="0" presId="urn:microsoft.com/office/officeart/2005/8/layout/default"/>
    <dgm:cxn modelId="{13EEE25F-F8D2-4F66-98B6-553131C1222B}" type="presParOf" srcId="{AB6605A8-7055-4F2C-A926-3D5AF29A430C}" destId="{E9D23F8D-3482-4971-96A0-67F8351C69EF}" srcOrd="17" destOrd="0" presId="urn:microsoft.com/office/officeart/2005/8/layout/default"/>
    <dgm:cxn modelId="{6573765F-3E21-4379-848E-1D3156B2D3C8}" type="presParOf" srcId="{AB6605A8-7055-4F2C-A926-3D5AF29A430C}" destId="{0CF886AD-3431-4C82-9BC4-F303BFF71FE1}" srcOrd="18" destOrd="0" presId="urn:microsoft.com/office/officeart/2005/8/layout/default"/>
    <dgm:cxn modelId="{0A1C2BDE-AF67-4CA7-879F-2D426A0825DC}" type="presParOf" srcId="{AB6605A8-7055-4F2C-A926-3D5AF29A430C}" destId="{3D2D17D8-151E-48AE-889B-6DEBF17EFF55}" srcOrd="19" destOrd="0" presId="urn:microsoft.com/office/officeart/2005/8/layout/default"/>
    <dgm:cxn modelId="{8F212F1B-3203-4AF3-BCF3-9112FEB4D0D5}" type="presParOf" srcId="{AB6605A8-7055-4F2C-A926-3D5AF29A430C}" destId="{55B6EDED-89A2-4F5E-BEC8-909B769BE20D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95C5F0-505B-4EEC-A751-750B5B4D6B2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D2489C-DFAC-4F2A-9234-D0EB4241C226}">
      <dgm:prSet/>
      <dgm:spPr/>
      <dgm:t>
        <a:bodyPr/>
        <a:lstStyle/>
        <a:p>
          <a:r>
            <a:rPr lang="en-US" b="0" i="0"/>
            <a:t>There are various packages available in Python for visualization purpose. Some of them are: </a:t>
          </a:r>
          <a:r>
            <a:rPr lang="en-US" b="1" i="0"/>
            <a:t>matplotlib, pandas, seaborn, bokeh, plotly</a:t>
          </a:r>
          <a:r>
            <a:rPr lang="en-US" b="0" i="0"/>
            <a:t>, etc.</a:t>
          </a:r>
          <a:endParaRPr lang="en-US"/>
        </a:p>
      </dgm:t>
    </dgm:pt>
    <dgm:pt modelId="{295C1601-3232-4E8E-B62E-70748E8D1982}" type="parTrans" cxnId="{ABD103E3-1398-4B9C-9DA5-356D361888C6}">
      <dgm:prSet/>
      <dgm:spPr/>
      <dgm:t>
        <a:bodyPr/>
        <a:lstStyle/>
        <a:p>
          <a:endParaRPr lang="en-US"/>
        </a:p>
      </dgm:t>
    </dgm:pt>
    <dgm:pt modelId="{F9A5DD2D-B714-4797-B62F-8BFFAA28E7D4}" type="sibTrans" cxnId="{ABD103E3-1398-4B9C-9DA5-356D361888C6}">
      <dgm:prSet/>
      <dgm:spPr/>
      <dgm:t>
        <a:bodyPr/>
        <a:lstStyle/>
        <a:p>
          <a:endParaRPr lang="en-US"/>
        </a:p>
      </dgm:t>
    </dgm:pt>
    <dgm:pt modelId="{88171E9F-A7E6-4666-B3C7-18723FFE5919}">
      <dgm:prSet/>
      <dgm:spPr/>
      <dgm:t>
        <a:bodyPr/>
        <a:lstStyle/>
        <a:p>
          <a:r>
            <a:rPr lang="en-US"/>
            <a:t>Each package has its own utility and which package to use depends mainly on the type of dataset, problem to solve and what you want to infer from it.</a:t>
          </a:r>
        </a:p>
      </dgm:t>
    </dgm:pt>
    <dgm:pt modelId="{54759EAD-2704-41E7-A4BB-2F68D45E74F5}" type="parTrans" cxnId="{C7E8257C-C1AE-4DD6-B85E-190395F29FF0}">
      <dgm:prSet/>
      <dgm:spPr/>
      <dgm:t>
        <a:bodyPr/>
        <a:lstStyle/>
        <a:p>
          <a:endParaRPr lang="en-US"/>
        </a:p>
      </dgm:t>
    </dgm:pt>
    <dgm:pt modelId="{9868D5D4-DD89-4AFC-BF26-BE3C7CCFBF76}" type="sibTrans" cxnId="{C7E8257C-C1AE-4DD6-B85E-190395F29FF0}">
      <dgm:prSet/>
      <dgm:spPr/>
      <dgm:t>
        <a:bodyPr/>
        <a:lstStyle/>
        <a:p>
          <a:endParaRPr lang="en-US"/>
        </a:p>
      </dgm:t>
    </dgm:pt>
    <dgm:pt modelId="{F5387A86-B2F2-4108-A64B-21C50CAC9B35}">
      <dgm:prSet/>
      <dgm:spPr/>
      <dgm:t>
        <a:bodyPr/>
        <a:lstStyle/>
        <a:p>
          <a:r>
            <a:rPr lang="en-US" dirty="0"/>
            <a:t>For this EDA project we will mainly use matplotlib, pandas and seaborn.</a:t>
          </a:r>
          <a:r>
            <a:rPr lang="en-US" dirty="0">
              <a:effectLst/>
            </a:rPr>
            <a:t> The pandas library is the core library for Python data analysis.</a:t>
          </a:r>
          <a:endParaRPr lang="en-US" dirty="0"/>
        </a:p>
      </dgm:t>
    </dgm:pt>
    <dgm:pt modelId="{F8C9ADFE-F57D-4782-B794-8DB09D31D463}" type="parTrans" cxnId="{5B423490-10C1-4C1C-B3AE-F894595A9A98}">
      <dgm:prSet/>
      <dgm:spPr/>
      <dgm:t>
        <a:bodyPr/>
        <a:lstStyle/>
        <a:p>
          <a:endParaRPr lang="en-US"/>
        </a:p>
      </dgm:t>
    </dgm:pt>
    <dgm:pt modelId="{9335EE64-EF9B-4DCE-9733-E7A71245483A}" type="sibTrans" cxnId="{5B423490-10C1-4C1C-B3AE-F894595A9A98}">
      <dgm:prSet/>
      <dgm:spPr/>
      <dgm:t>
        <a:bodyPr/>
        <a:lstStyle/>
        <a:p>
          <a:endParaRPr lang="en-US"/>
        </a:p>
      </dgm:t>
    </dgm:pt>
    <dgm:pt modelId="{BDE40DDC-4C67-44F7-9937-522331A6DFB9}" type="pres">
      <dgm:prSet presAssocID="{8195C5F0-505B-4EEC-A751-750B5B4D6B2F}" presName="linear" presStyleCnt="0">
        <dgm:presLayoutVars>
          <dgm:animLvl val="lvl"/>
          <dgm:resizeHandles val="exact"/>
        </dgm:presLayoutVars>
      </dgm:prSet>
      <dgm:spPr/>
    </dgm:pt>
    <dgm:pt modelId="{02A5C333-3855-40CB-B5D6-45BDDC324FBB}" type="pres">
      <dgm:prSet presAssocID="{AED2489C-DFAC-4F2A-9234-D0EB4241C22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3DBBAA2-0423-4FEC-9F4B-4A2AE1B1F1A2}" type="pres">
      <dgm:prSet presAssocID="{F9A5DD2D-B714-4797-B62F-8BFFAA28E7D4}" presName="spacer" presStyleCnt="0"/>
      <dgm:spPr/>
    </dgm:pt>
    <dgm:pt modelId="{DDDF896E-9450-40F6-9FA9-8E1CC9EEC308}" type="pres">
      <dgm:prSet presAssocID="{88171E9F-A7E6-4666-B3C7-18723FFE591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B15369D-1A6B-4C69-9CD3-4A6AB1890A1E}" type="pres">
      <dgm:prSet presAssocID="{9868D5D4-DD89-4AFC-BF26-BE3C7CCFBF76}" presName="spacer" presStyleCnt="0"/>
      <dgm:spPr/>
    </dgm:pt>
    <dgm:pt modelId="{AD88BAFA-D0D6-4FF5-839B-FF71743A1CB3}" type="pres">
      <dgm:prSet presAssocID="{F5387A86-B2F2-4108-A64B-21C50CAC9B3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0BE2B77-D975-4E8F-B5C8-146CF72A7CA9}" type="presOf" srcId="{AED2489C-DFAC-4F2A-9234-D0EB4241C226}" destId="{02A5C333-3855-40CB-B5D6-45BDDC324FBB}" srcOrd="0" destOrd="0" presId="urn:microsoft.com/office/officeart/2005/8/layout/vList2"/>
    <dgm:cxn modelId="{8CE79979-02C6-4CE2-9161-6F3E4F75D174}" type="presOf" srcId="{88171E9F-A7E6-4666-B3C7-18723FFE5919}" destId="{DDDF896E-9450-40F6-9FA9-8E1CC9EEC308}" srcOrd="0" destOrd="0" presId="urn:microsoft.com/office/officeart/2005/8/layout/vList2"/>
    <dgm:cxn modelId="{C7E8257C-C1AE-4DD6-B85E-190395F29FF0}" srcId="{8195C5F0-505B-4EEC-A751-750B5B4D6B2F}" destId="{88171E9F-A7E6-4666-B3C7-18723FFE5919}" srcOrd="1" destOrd="0" parTransId="{54759EAD-2704-41E7-A4BB-2F68D45E74F5}" sibTransId="{9868D5D4-DD89-4AFC-BF26-BE3C7CCFBF76}"/>
    <dgm:cxn modelId="{5B423490-10C1-4C1C-B3AE-F894595A9A98}" srcId="{8195C5F0-505B-4EEC-A751-750B5B4D6B2F}" destId="{F5387A86-B2F2-4108-A64B-21C50CAC9B35}" srcOrd="2" destOrd="0" parTransId="{F8C9ADFE-F57D-4782-B794-8DB09D31D463}" sibTransId="{9335EE64-EF9B-4DCE-9733-E7A71245483A}"/>
    <dgm:cxn modelId="{A6BB81CE-F873-4F63-91C5-07C53A664FB5}" type="presOf" srcId="{8195C5F0-505B-4EEC-A751-750B5B4D6B2F}" destId="{BDE40DDC-4C67-44F7-9937-522331A6DFB9}" srcOrd="0" destOrd="0" presId="urn:microsoft.com/office/officeart/2005/8/layout/vList2"/>
    <dgm:cxn modelId="{E0D412E1-5B70-4520-B158-25B64CD66CE3}" type="presOf" srcId="{F5387A86-B2F2-4108-A64B-21C50CAC9B35}" destId="{AD88BAFA-D0D6-4FF5-839B-FF71743A1CB3}" srcOrd="0" destOrd="0" presId="urn:microsoft.com/office/officeart/2005/8/layout/vList2"/>
    <dgm:cxn modelId="{ABD103E3-1398-4B9C-9DA5-356D361888C6}" srcId="{8195C5F0-505B-4EEC-A751-750B5B4D6B2F}" destId="{AED2489C-DFAC-4F2A-9234-D0EB4241C226}" srcOrd="0" destOrd="0" parTransId="{295C1601-3232-4E8E-B62E-70748E8D1982}" sibTransId="{F9A5DD2D-B714-4797-B62F-8BFFAA28E7D4}"/>
    <dgm:cxn modelId="{BCAA01C5-8887-4AA3-8533-46D4B6D8EE0B}" type="presParOf" srcId="{BDE40DDC-4C67-44F7-9937-522331A6DFB9}" destId="{02A5C333-3855-40CB-B5D6-45BDDC324FBB}" srcOrd="0" destOrd="0" presId="urn:microsoft.com/office/officeart/2005/8/layout/vList2"/>
    <dgm:cxn modelId="{EBC88C43-EFC5-477E-BE26-F67F51C629B2}" type="presParOf" srcId="{BDE40DDC-4C67-44F7-9937-522331A6DFB9}" destId="{53DBBAA2-0423-4FEC-9F4B-4A2AE1B1F1A2}" srcOrd="1" destOrd="0" presId="urn:microsoft.com/office/officeart/2005/8/layout/vList2"/>
    <dgm:cxn modelId="{EBB2F6B6-08B6-4444-B082-AA2DA9675F1E}" type="presParOf" srcId="{BDE40DDC-4C67-44F7-9937-522331A6DFB9}" destId="{DDDF896E-9450-40F6-9FA9-8E1CC9EEC308}" srcOrd="2" destOrd="0" presId="urn:microsoft.com/office/officeart/2005/8/layout/vList2"/>
    <dgm:cxn modelId="{61E640A5-428B-4610-8C7A-652AAE1604E1}" type="presParOf" srcId="{BDE40DDC-4C67-44F7-9937-522331A6DFB9}" destId="{3B15369D-1A6B-4C69-9CD3-4A6AB1890A1E}" srcOrd="3" destOrd="0" presId="urn:microsoft.com/office/officeart/2005/8/layout/vList2"/>
    <dgm:cxn modelId="{D311DF0B-D609-4B5B-BE41-DCFA3F71049D}" type="presParOf" srcId="{BDE40DDC-4C67-44F7-9937-522331A6DFB9}" destId="{AD88BAFA-D0D6-4FF5-839B-FF71743A1CB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FD9B49-5B60-4AA1-869A-BAD938632C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CE7018-1A50-47B9-98A1-1CD4E137E5EB}">
      <dgm:prSet/>
      <dgm:spPr/>
      <dgm:t>
        <a:bodyPr/>
        <a:lstStyle/>
        <a:p>
          <a:r>
            <a:rPr lang="en-US" b="0" i="0"/>
            <a:t>High quality wines usually have high alcohol content.</a:t>
          </a:r>
          <a:endParaRPr lang="en-US"/>
        </a:p>
      </dgm:t>
    </dgm:pt>
    <dgm:pt modelId="{6A56E14A-A0D1-464C-B567-05C6FB3F77CD}" type="parTrans" cxnId="{01C27F4C-ECF4-4389-885C-9981A13D218E}">
      <dgm:prSet/>
      <dgm:spPr/>
      <dgm:t>
        <a:bodyPr/>
        <a:lstStyle/>
        <a:p>
          <a:endParaRPr lang="en-US"/>
        </a:p>
      </dgm:t>
    </dgm:pt>
    <dgm:pt modelId="{D5A58867-EC9A-46ED-A5C6-2F3096269B15}" type="sibTrans" cxnId="{01C27F4C-ECF4-4389-885C-9981A13D218E}">
      <dgm:prSet/>
      <dgm:spPr/>
      <dgm:t>
        <a:bodyPr/>
        <a:lstStyle/>
        <a:p>
          <a:endParaRPr lang="en-US"/>
        </a:p>
      </dgm:t>
    </dgm:pt>
    <dgm:pt modelId="{E9FD3DD9-6105-497B-B132-FDA5930E626F}">
      <dgm:prSet/>
      <dgm:spPr/>
      <dgm:t>
        <a:bodyPr/>
        <a:lstStyle/>
        <a:p>
          <a:r>
            <a:rPr lang="en-US" dirty="0"/>
            <a:t>High quality wine tends to have low volatile acidity.</a:t>
          </a:r>
        </a:p>
      </dgm:t>
    </dgm:pt>
    <dgm:pt modelId="{D6C496FC-D29B-4CF2-8929-EE1E5190E140}" type="parTrans" cxnId="{C4449D64-E07A-477D-B222-2FEE4DB93055}">
      <dgm:prSet/>
      <dgm:spPr/>
      <dgm:t>
        <a:bodyPr/>
        <a:lstStyle/>
        <a:p>
          <a:endParaRPr lang="en-US"/>
        </a:p>
      </dgm:t>
    </dgm:pt>
    <dgm:pt modelId="{72C29EC2-E749-492E-9D9F-47ACDA7E5F91}" type="sibTrans" cxnId="{C4449D64-E07A-477D-B222-2FEE4DB93055}">
      <dgm:prSet/>
      <dgm:spPr/>
      <dgm:t>
        <a:bodyPr/>
        <a:lstStyle/>
        <a:p>
          <a:endParaRPr lang="en-US"/>
        </a:p>
      </dgm:t>
    </dgm:pt>
    <dgm:pt modelId="{CDD99812-A8D9-4403-A116-FDFCB6053A3D}">
      <dgm:prSet/>
      <dgm:spPr/>
      <dgm:t>
        <a:bodyPr/>
        <a:lstStyle/>
        <a:p>
          <a:r>
            <a:rPr lang="en-US" dirty="0"/>
            <a:t>High quality wine may have higher sulphates.</a:t>
          </a:r>
        </a:p>
      </dgm:t>
    </dgm:pt>
    <dgm:pt modelId="{6DCE580A-F5A1-4EEB-822B-6F02FE18E8CC}" type="parTrans" cxnId="{F8ECABA6-D2C4-4344-B91A-1CDDB490BCF8}">
      <dgm:prSet/>
      <dgm:spPr/>
      <dgm:t>
        <a:bodyPr/>
        <a:lstStyle/>
        <a:p>
          <a:endParaRPr lang="en-US"/>
        </a:p>
      </dgm:t>
    </dgm:pt>
    <dgm:pt modelId="{BC06EB3D-DB22-4A43-8E04-0F7099846FA6}" type="sibTrans" cxnId="{F8ECABA6-D2C4-4344-B91A-1CDDB490BCF8}">
      <dgm:prSet/>
      <dgm:spPr/>
      <dgm:t>
        <a:bodyPr/>
        <a:lstStyle/>
        <a:p>
          <a:endParaRPr lang="en-US"/>
        </a:p>
      </dgm:t>
    </dgm:pt>
    <dgm:pt modelId="{8FAB2F07-BF44-46AE-9A9B-97CDA49082B6}">
      <dgm:prSet/>
      <dgm:spPr/>
      <dgm:t>
        <a:bodyPr/>
        <a:lstStyle/>
        <a:p>
          <a:r>
            <a:rPr lang="en-US" dirty="0"/>
            <a:t>High quality wine contains higher residual sugar.</a:t>
          </a:r>
        </a:p>
      </dgm:t>
    </dgm:pt>
    <dgm:pt modelId="{9682F8B5-1A35-43D8-A1A5-AB9F862BA218}" type="parTrans" cxnId="{D5A3D7CF-CB07-424D-AB8F-116880A00E30}">
      <dgm:prSet/>
      <dgm:spPr/>
      <dgm:t>
        <a:bodyPr/>
        <a:lstStyle/>
        <a:p>
          <a:endParaRPr lang="en-US"/>
        </a:p>
      </dgm:t>
    </dgm:pt>
    <dgm:pt modelId="{9C7610DC-DF2F-44F1-B156-835F1E90F898}" type="sibTrans" cxnId="{D5A3D7CF-CB07-424D-AB8F-116880A00E30}">
      <dgm:prSet/>
      <dgm:spPr/>
      <dgm:t>
        <a:bodyPr/>
        <a:lstStyle/>
        <a:p>
          <a:endParaRPr lang="en-US"/>
        </a:p>
      </dgm:t>
    </dgm:pt>
    <dgm:pt modelId="{F9D60000-7055-43FF-A4A2-241992EC78DE}" type="pres">
      <dgm:prSet presAssocID="{0EFD9B49-5B60-4AA1-869A-BAD938632C27}" presName="root" presStyleCnt="0">
        <dgm:presLayoutVars>
          <dgm:dir/>
          <dgm:resizeHandles val="exact"/>
        </dgm:presLayoutVars>
      </dgm:prSet>
      <dgm:spPr/>
    </dgm:pt>
    <dgm:pt modelId="{60AA343E-6A57-4477-BED2-A60DA4847D6D}" type="pres">
      <dgm:prSet presAssocID="{BACE7018-1A50-47B9-98A1-1CD4E137E5EB}" presName="compNode" presStyleCnt="0"/>
      <dgm:spPr/>
    </dgm:pt>
    <dgm:pt modelId="{4892ACAD-8C45-400F-931D-32405AE0A22D}" type="pres">
      <dgm:prSet presAssocID="{BACE7018-1A50-47B9-98A1-1CD4E137E5EB}" presName="bgRect" presStyleLbl="bgShp" presStyleIdx="0" presStyleCnt="4"/>
      <dgm:spPr/>
    </dgm:pt>
    <dgm:pt modelId="{EA613D29-7C60-4906-B8E8-7D4F16858F6C}" type="pres">
      <dgm:prSet presAssocID="{BACE7018-1A50-47B9-98A1-1CD4E137E5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e"/>
        </a:ext>
      </dgm:extLst>
    </dgm:pt>
    <dgm:pt modelId="{431EFE86-3E0C-4AD9-861F-4FFC11994C5E}" type="pres">
      <dgm:prSet presAssocID="{BACE7018-1A50-47B9-98A1-1CD4E137E5EB}" presName="spaceRect" presStyleCnt="0"/>
      <dgm:spPr/>
    </dgm:pt>
    <dgm:pt modelId="{4629B47C-1631-4064-B620-EDA22E44301D}" type="pres">
      <dgm:prSet presAssocID="{BACE7018-1A50-47B9-98A1-1CD4E137E5EB}" presName="parTx" presStyleLbl="revTx" presStyleIdx="0" presStyleCnt="4">
        <dgm:presLayoutVars>
          <dgm:chMax val="0"/>
          <dgm:chPref val="0"/>
        </dgm:presLayoutVars>
      </dgm:prSet>
      <dgm:spPr/>
    </dgm:pt>
    <dgm:pt modelId="{5A026013-6338-4CA4-BB75-C674D1D5761B}" type="pres">
      <dgm:prSet presAssocID="{D5A58867-EC9A-46ED-A5C6-2F3096269B15}" presName="sibTrans" presStyleCnt="0"/>
      <dgm:spPr/>
    </dgm:pt>
    <dgm:pt modelId="{B59A139E-CAFA-47DD-ACC1-E3787845D76D}" type="pres">
      <dgm:prSet presAssocID="{E9FD3DD9-6105-497B-B132-FDA5930E626F}" presName="compNode" presStyleCnt="0"/>
      <dgm:spPr/>
    </dgm:pt>
    <dgm:pt modelId="{AAC4304A-278B-4450-B297-F2651ECBDDC9}" type="pres">
      <dgm:prSet presAssocID="{E9FD3DD9-6105-497B-B132-FDA5930E626F}" presName="bgRect" presStyleLbl="bgShp" presStyleIdx="1" presStyleCnt="4"/>
      <dgm:spPr/>
    </dgm:pt>
    <dgm:pt modelId="{0C8975B3-93C6-4943-88CA-FE8E2E27C824}" type="pres">
      <dgm:prSet presAssocID="{E9FD3DD9-6105-497B-B132-FDA5930E62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pes"/>
        </a:ext>
      </dgm:extLst>
    </dgm:pt>
    <dgm:pt modelId="{F0CA7555-FC92-487E-B3D9-39267A7E1331}" type="pres">
      <dgm:prSet presAssocID="{E9FD3DD9-6105-497B-B132-FDA5930E626F}" presName="spaceRect" presStyleCnt="0"/>
      <dgm:spPr/>
    </dgm:pt>
    <dgm:pt modelId="{70FC66C5-4C08-4253-AA74-C2820CFF9F99}" type="pres">
      <dgm:prSet presAssocID="{E9FD3DD9-6105-497B-B132-FDA5930E626F}" presName="parTx" presStyleLbl="revTx" presStyleIdx="1" presStyleCnt="4">
        <dgm:presLayoutVars>
          <dgm:chMax val="0"/>
          <dgm:chPref val="0"/>
        </dgm:presLayoutVars>
      </dgm:prSet>
      <dgm:spPr/>
    </dgm:pt>
    <dgm:pt modelId="{9323718F-1045-4461-9901-784C0A5DC980}" type="pres">
      <dgm:prSet presAssocID="{72C29EC2-E749-492E-9D9F-47ACDA7E5F91}" presName="sibTrans" presStyleCnt="0"/>
      <dgm:spPr/>
    </dgm:pt>
    <dgm:pt modelId="{A4490692-103B-4DBD-816A-BC7DD9C10CF8}" type="pres">
      <dgm:prSet presAssocID="{CDD99812-A8D9-4403-A116-FDFCB6053A3D}" presName="compNode" presStyleCnt="0"/>
      <dgm:spPr/>
    </dgm:pt>
    <dgm:pt modelId="{4F464ECE-866C-4788-A348-50091DC44CF3}" type="pres">
      <dgm:prSet presAssocID="{CDD99812-A8D9-4403-A116-FDFCB6053A3D}" presName="bgRect" presStyleLbl="bgShp" presStyleIdx="2" presStyleCnt="4"/>
      <dgm:spPr/>
    </dgm:pt>
    <dgm:pt modelId="{EC055C78-A821-430E-BD10-2E7FC28D0F03}" type="pres">
      <dgm:prSet presAssocID="{CDD99812-A8D9-4403-A116-FDFCB6053A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08CBBE33-959D-4D5C-84DD-FB6F8696C377}" type="pres">
      <dgm:prSet presAssocID="{CDD99812-A8D9-4403-A116-FDFCB6053A3D}" presName="spaceRect" presStyleCnt="0"/>
      <dgm:spPr/>
    </dgm:pt>
    <dgm:pt modelId="{21D5F940-D96C-44CF-B383-E3DE683B2424}" type="pres">
      <dgm:prSet presAssocID="{CDD99812-A8D9-4403-A116-FDFCB6053A3D}" presName="parTx" presStyleLbl="revTx" presStyleIdx="2" presStyleCnt="4">
        <dgm:presLayoutVars>
          <dgm:chMax val="0"/>
          <dgm:chPref val="0"/>
        </dgm:presLayoutVars>
      </dgm:prSet>
      <dgm:spPr/>
    </dgm:pt>
    <dgm:pt modelId="{AE803FBD-66BB-46BE-A0A7-135D0E0E836B}" type="pres">
      <dgm:prSet presAssocID="{BC06EB3D-DB22-4A43-8E04-0F7099846FA6}" presName="sibTrans" presStyleCnt="0"/>
      <dgm:spPr/>
    </dgm:pt>
    <dgm:pt modelId="{8FDBEAF8-441B-4EE4-98E1-353A0E97F4A2}" type="pres">
      <dgm:prSet presAssocID="{8FAB2F07-BF44-46AE-9A9B-97CDA49082B6}" presName="compNode" presStyleCnt="0"/>
      <dgm:spPr/>
    </dgm:pt>
    <dgm:pt modelId="{59AD7FCF-DB2F-4B2E-82D5-DDE5D40A4DA4}" type="pres">
      <dgm:prSet presAssocID="{8FAB2F07-BF44-46AE-9A9B-97CDA49082B6}" presName="bgRect" presStyleLbl="bgShp" presStyleIdx="3" presStyleCnt="4"/>
      <dgm:spPr/>
    </dgm:pt>
    <dgm:pt modelId="{2BD115A9-139F-4759-BE7F-2699F720A9BD}" type="pres">
      <dgm:prSet presAssocID="{8FAB2F07-BF44-46AE-9A9B-97CDA49082B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melon"/>
        </a:ext>
      </dgm:extLst>
    </dgm:pt>
    <dgm:pt modelId="{FE0D7B99-70CF-4915-9D56-AFF05920F1C8}" type="pres">
      <dgm:prSet presAssocID="{8FAB2F07-BF44-46AE-9A9B-97CDA49082B6}" presName="spaceRect" presStyleCnt="0"/>
      <dgm:spPr/>
    </dgm:pt>
    <dgm:pt modelId="{98DE7BB4-2412-43E6-93BD-9FA5301F8318}" type="pres">
      <dgm:prSet presAssocID="{8FAB2F07-BF44-46AE-9A9B-97CDA49082B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CDF0E0B-9796-48D3-845D-2540BBBB90A8}" type="presOf" srcId="{BACE7018-1A50-47B9-98A1-1CD4E137E5EB}" destId="{4629B47C-1631-4064-B620-EDA22E44301D}" srcOrd="0" destOrd="0" presId="urn:microsoft.com/office/officeart/2018/2/layout/IconVerticalSolidList"/>
    <dgm:cxn modelId="{C4449D64-E07A-477D-B222-2FEE4DB93055}" srcId="{0EFD9B49-5B60-4AA1-869A-BAD938632C27}" destId="{E9FD3DD9-6105-497B-B132-FDA5930E626F}" srcOrd="1" destOrd="0" parTransId="{D6C496FC-D29B-4CF2-8929-EE1E5190E140}" sibTransId="{72C29EC2-E749-492E-9D9F-47ACDA7E5F91}"/>
    <dgm:cxn modelId="{8CDC106A-5F9C-459A-ACFE-F927058AC794}" type="presOf" srcId="{8FAB2F07-BF44-46AE-9A9B-97CDA49082B6}" destId="{98DE7BB4-2412-43E6-93BD-9FA5301F8318}" srcOrd="0" destOrd="0" presId="urn:microsoft.com/office/officeart/2018/2/layout/IconVerticalSolidList"/>
    <dgm:cxn modelId="{01C27F4C-ECF4-4389-885C-9981A13D218E}" srcId="{0EFD9B49-5B60-4AA1-869A-BAD938632C27}" destId="{BACE7018-1A50-47B9-98A1-1CD4E137E5EB}" srcOrd="0" destOrd="0" parTransId="{6A56E14A-A0D1-464C-B567-05C6FB3F77CD}" sibTransId="{D5A58867-EC9A-46ED-A5C6-2F3096269B15}"/>
    <dgm:cxn modelId="{D967747E-CAC8-4BBE-B4A8-4FAE02B23F39}" type="presOf" srcId="{E9FD3DD9-6105-497B-B132-FDA5930E626F}" destId="{70FC66C5-4C08-4253-AA74-C2820CFF9F99}" srcOrd="0" destOrd="0" presId="urn:microsoft.com/office/officeart/2018/2/layout/IconVerticalSolidList"/>
    <dgm:cxn modelId="{CE88AC83-64A9-40D1-B7C2-0334200574AD}" type="presOf" srcId="{CDD99812-A8D9-4403-A116-FDFCB6053A3D}" destId="{21D5F940-D96C-44CF-B383-E3DE683B2424}" srcOrd="0" destOrd="0" presId="urn:microsoft.com/office/officeart/2018/2/layout/IconVerticalSolidList"/>
    <dgm:cxn modelId="{F8ECABA6-D2C4-4344-B91A-1CDDB490BCF8}" srcId="{0EFD9B49-5B60-4AA1-869A-BAD938632C27}" destId="{CDD99812-A8D9-4403-A116-FDFCB6053A3D}" srcOrd="2" destOrd="0" parTransId="{6DCE580A-F5A1-4EEB-822B-6F02FE18E8CC}" sibTransId="{BC06EB3D-DB22-4A43-8E04-0F7099846FA6}"/>
    <dgm:cxn modelId="{D5A3D7CF-CB07-424D-AB8F-116880A00E30}" srcId="{0EFD9B49-5B60-4AA1-869A-BAD938632C27}" destId="{8FAB2F07-BF44-46AE-9A9B-97CDA49082B6}" srcOrd="3" destOrd="0" parTransId="{9682F8B5-1A35-43D8-A1A5-AB9F862BA218}" sibTransId="{9C7610DC-DF2F-44F1-B156-835F1E90F898}"/>
    <dgm:cxn modelId="{195B3BFD-9192-4159-843F-5B371D589C5B}" type="presOf" srcId="{0EFD9B49-5B60-4AA1-869A-BAD938632C27}" destId="{F9D60000-7055-43FF-A4A2-241992EC78DE}" srcOrd="0" destOrd="0" presId="urn:microsoft.com/office/officeart/2018/2/layout/IconVerticalSolidList"/>
    <dgm:cxn modelId="{1035AE9A-4644-4812-90DA-EDC14B592326}" type="presParOf" srcId="{F9D60000-7055-43FF-A4A2-241992EC78DE}" destId="{60AA343E-6A57-4477-BED2-A60DA4847D6D}" srcOrd="0" destOrd="0" presId="urn:microsoft.com/office/officeart/2018/2/layout/IconVerticalSolidList"/>
    <dgm:cxn modelId="{F6D73A72-72D7-4F02-8F58-AED73B2E7B02}" type="presParOf" srcId="{60AA343E-6A57-4477-BED2-A60DA4847D6D}" destId="{4892ACAD-8C45-400F-931D-32405AE0A22D}" srcOrd="0" destOrd="0" presId="urn:microsoft.com/office/officeart/2018/2/layout/IconVerticalSolidList"/>
    <dgm:cxn modelId="{478D2C47-03F3-489B-8E9D-9BB9567D2C78}" type="presParOf" srcId="{60AA343E-6A57-4477-BED2-A60DA4847D6D}" destId="{EA613D29-7C60-4906-B8E8-7D4F16858F6C}" srcOrd="1" destOrd="0" presId="urn:microsoft.com/office/officeart/2018/2/layout/IconVerticalSolidList"/>
    <dgm:cxn modelId="{613B2F71-D854-4D0E-9F18-372FC2B4C4D3}" type="presParOf" srcId="{60AA343E-6A57-4477-BED2-A60DA4847D6D}" destId="{431EFE86-3E0C-4AD9-861F-4FFC11994C5E}" srcOrd="2" destOrd="0" presId="urn:microsoft.com/office/officeart/2018/2/layout/IconVerticalSolidList"/>
    <dgm:cxn modelId="{D120A89E-1626-45A8-9957-A5596DB388C0}" type="presParOf" srcId="{60AA343E-6A57-4477-BED2-A60DA4847D6D}" destId="{4629B47C-1631-4064-B620-EDA22E44301D}" srcOrd="3" destOrd="0" presId="urn:microsoft.com/office/officeart/2018/2/layout/IconVerticalSolidList"/>
    <dgm:cxn modelId="{A58D5ED0-A3F9-4CE7-A0C9-C101A344B5F7}" type="presParOf" srcId="{F9D60000-7055-43FF-A4A2-241992EC78DE}" destId="{5A026013-6338-4CA4-BB75-C674D1D5761B}" srcOrd="1" destOrd="0" presId="urn:microsoft.com/office/officeart/2018/2/layout/IconVerticalSolidList"/>
    <dgm:cxn modelId="{4E331291-5097-4A3A-A356-21615957D5C2}" type="presParOf" srcId="{F9D60000-7055-43FF-A4A2-241992EC78DE}" destId="{B59A139E-CAFA-47DD-ACC1-E3787845D76D}" srcOrd="2" destOrd="0" presId="urn:microsoft.com/office/officeart/2018/2/layout/IconVerticalSolidList"/>
    <dgm:cxn modelId="{FA3EC340-9171-4441-BA8B-CE9A18E7425F}" type="presParOf" srcId="{B59A139E-CAFA-47DD-ACC1-E3787845D76D}" destId="{AAC4304A-278B-4450-B297-F2651ECBDDC9}" srcOrd="0" destOrd="0" presId="urn:microsoft.com/office/officeart/2018/2/layout/IconVerticalSolidList"/>
    <dgm:cxn modelId="{54DBC746-92CC-4AEB-BA70-B8D585FE290A}" type="presParOf" srcId="{B59A139E-CAFA-47DD-ACC1-E3787845D76D}" destId="{0C8975B3-93C6-4943-88CA-FE8E2E27C824}" srcOrd="1" destOrd="0" presId="urn:microsoft.com/office/officeart/2018/2/layout/IconVerticalSolidList"/>
    <dgm:cxn modelId="{881FD7CF-E3F1-4DDA-87AD-D3C4C3247F7C}" type="presParOf" srcId="{B59A139E-CAFA-47DD-ACC1-E3787845D76D}" destId="{F0CA7555-FC92-487E-B3D9-39267A7E1331}" srcOrd="2" destOrd="0" presId="urn:microsoft.com/office/officeart/2018/2/layout/IconVerticalSolidList"/>
    <dgm:cxn modelId="{2C72FA98-BA98-4119-9ED7-2254F3817F6A}" type="presParOf" srcId="{B59A139E-CAFA-47DD-ACC1-E3787845D76D}" destId="{70FC66C5-4C08-4253-AA74-C2820CFF9F99}" srcOrd="3" destOrd="0" presId="urn:microsoft.com/office/officeart/2018/2/layout/IconVerticalSolidList"/>
    <dgm:cxn modelId="{F276C33E-B0BE-4AFF-910A-FEBDAAB7D75E}" type="presParOf" srcId="{F9D60000-7055-43FF-A4A2-241992EC78DE}" destId="{9323718F-1045-4461-9901-784C0A5DC980}" srcOrd="3" destOrd="0" presId="urn:microsoft.com/office/officeart/2018/2/layout/IconVerticalSolidList"/>
    <dgm:cxn modelId="{5C744657-00C6-4A55-8198-B8512E280559}" type="presParOf" srcId="{F9D60000-7055-43FF-A4A2-241992EC78DE}" destId="{A4490692-103B-4DBD-816A-BC7DD9C10CF8}" srcOrd="4" destOrd="0" presId="urn:microsoft.com/office/officeart/2018/2/layout/IconVerticalSolidList"/>
    <dgm:cxn modelId="{27A08389-FAD3-47C1-8597-171EA5236129}" type="presParOf" srcId="{A4490692-103B-4DBD-816A-BC7DD9C10CF8}" destId="{4F464ECE-866C-4788-A348-50091DC44CF3}" srcOrd="0" destOrd="0" presId="urn:microsoft.com/office/officeart/2018/2/layout/IconVerticalSolidList"/>
    <dgm:cxn modelId="{6E1937BE-DFF2-4734-AA17-9AF644FE0AF8}" type="presParOf" srcId="{A4490692-103B-4DBD-816A-BC7DD9C10CF8}" destId="{EC055C78-A821-430E-BD10-2E7FC28D0F03}" srcOrd="1" destOrd="0" presId="urn:microsoft.com/office/officeart/2018/2/layout/IconVerticalSolidList"/>
    <dgm:cxn modelId="{99090D2C-7EA7-46E0-8565-D5871FBF7958}" type="presParOf" srcId="{A4490692-103B-4DBD-816A-BC7DD9C10CF8}" destId="{08CBBE33-959D-4D5C-84DD-FB6F8696C377}" srcOrd="2" destOrd="0" presId="urn:microsoft.com/office/officeart/2018/2/layout/IconVerticalSolidList"/>
    <dgm:cxn modelId="{C25341DA-34B4-43BB-BEF7-1930020854E5}" type="presParOf" srcId="{A4490692-103B-4DBD-816A-BC7DD9C10CF8}" destId="{21D5F940-D96C-44CF-B383-E3DE683B2424}" srcOrd="3" destOrd="0" presId="urn:microsoft.com/office/officeart/2018/2/layout/IconVerticalSolidList"/>
    <dgm:cxn modelId="{6BDCC6F9-0761-4005-9F11-483550E009DE}" type="presParOf" srcId="{F9D60000-7055-43FF-A4A2-241992EC78DE}" destId="{AE803FBD-66BB-46BE-A0A7-135D0E0E836B}" srcOrd="5" destOrd="0" presId="urn:microsoft.com/office/officeart/2018/2/layout/IconVerticalSolidList"/>
    <dgm:cxn modelId="{2DC6467E-100B-4C9B-AAF5-0CE22DE1885B}" type="presParOf" srcId="{F9D60000-7055-43FF-A4A2-241992EC78DE}" destId="{8FDBEAF8-441B-4EE4-98E1-353A0E97F4A2}" srcOrd="6" destOrd="0" presId="urn:microsoft.com/office/officeart/2018/2/layout/IconVerticalSolidList"/>
    <dgm:cxn modelId="{53F333B0-2000-4620-A248-9D4B346B81A6}" type="presParOf" srcId="{8FDBEAF8-441B-4EE4-98E1-353A0E97F4A2}" destId="{59AD7FCF-DB2F-4B2E-82D5-DDE5D40A4DA4}" srcOrd="0" destOrd="0" presId="urn:microsoft.com/office/officeart/2018/2/layout/IconVerticalSolidList"/>
    <dgm:cxn modelId="{FC149C7E-E7A1-45E2-BE23-927F4FDD1467}" type="presParOf" srcId="{8FDBEAF8-441B-4EE4-98E1-353A0E97F4A2}" destId="{2BD115A9-139F-4759-BE7F-2699F720A9BD}" srcOrd="1" destOrd="0" presId="urn:microsoft.com/office/officeart/2018/2/layout/IconVerticalSolidList"/>
    <dgm:cxn modelId="{5D745B0C-A476-43E4-B6E9-EB915694B7B2}" type="presParOf" srcId="{8FDBEAF8-441B-4EE4-98E1-353A0E97F4A2}" destId="{FE0D7B99-70CF-4915-9D56-AFF05920F1C8}" srcOrd="2" destOrd="0" presId="urn:microsoft.com/office/officeart/2018/2/layout/IconVerticalSolidList"/>
    <dgm:cxn modelId="{1D7A7A05-E35B-4443-880A-EDBF7E653052}" type="presParOf" srcId="{8FDBEAF8-441B-4EE4-98E1-353A0E97F4A2}" destId="{98DE7BB4-2412-43E6-93BD-9FA5301F83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3644B-2B87-48D6-BC16-E2121E03BF47}">
      <dsp:nvSpPr>
        <dsp:cNvPr id="0" name=""/>
        <dsp:cNvSpPr/>
      </dsp:nvSpPr>
      <dsp:spPr>
        <a:xfrm>
          <a:off x="184883" y="219874"/>
          <a:ext cx="1321746" cy="13217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20E36-B415-461F-AD77-260C156222AD}">
      <dsp:nvSpPr>
        <dsp:cNvPr id="0" name=""/>
        <dsp:cNvSpPr/>
      </dsp:nvSpPr>
      <dsp:spPr>
        <a:xfrm>
          <a:off x="462450" y="497441"/>
          <a:ext cx="766613" cy="766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586F3-0BFB-49C0-9B71-43804B7BEA54}">
      <dsp:nvSpPr>
        <dsp:cNvPr id="0" name=""/>
        <dsp:cNvSpPr/>
      </dsp:nvSpPr>
      <dsp:spPr>
        <a:xfrm>
          <a:off x="1789861" y="219874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1789861" y="219874"/>
        <a:ext cx="3115545" cy="1321746"/>
      </dsp:txXfrm>
    </dsp:sp>
    <dsp:sp modelId="{EF883B84-D864-4189-AD0D-3B7789FDDEDC}">
      <dsp:nvSpPr>
        <dsp:cNvPr id="0" name=""/>
        <dsp:cNvSpPr/>
      </dsp:nvSpPr>
      <dsp:spPr>
        <a:xfrm>
          <a:off x="5448267" y="219874"/>
          <a:ext cx="1321746" cy="13217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CE544-3743-46E5-B10F-7BF7C858AF87}">
      <dsp:nvSpPr>
        <dsp:cNvPr id="0" name=""/>
        <dsp:cNvSpPr/>
      </dsp:nvSpPr>
      <dsp:spPr>
        <a:xfrm>
          <a:off x="5725834" y="497441"/>
          <a:ext cx="766613" cy="766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F11F5-C0B4-4B5B-8A10-F6F03D853CB0}">
      <dsp:nvSpPr>
        <dsp:cNvPr id="0" name=""/>
        <dsp:cNvSpPr/>
      </dsp:nvSpPr>
      <dsp:spPr>
        <a:xfrm>
          <a:off x="7053245" y="219874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Problem Exploration</a:t>
          </a:r>
        </a:p>
      </dsp:txBody>
      <dsp:txXfrm>
        <a:off x="7053245" y="219874"/>
        <a:ext cx="3115545" cy="1321746"/>
      </dsp:txXfrm>
    </dsp:sp>
    <dsp:sp modelId="{EBF4E1F8-1610-42F5-858A-6118FC0F436E}">
      <dsp:nvSpPr>
        <dsp:cNvPr id="0" name=""/>
        <dsp:cNvSpPr/>
      </dsp:nvSpPr>
      <dsp:spPr>
        <a:xfrm>
          <a:off x="184883" y="2173128"/>
          <a:ext cx="1321746" cy="13217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8C352-B181-4B9F-8E6E-8259B5517FCB}">
      <dsp:nvSpPr>
        <dsp:cNvPr id="0" name=""/>
        <dsp:cNvSpPr/>
      </dsp:nvSpPr>
      <dsp:spPr>
        <a:xfrm>
          <a:off x="462450" y="2450695"/>
          <a:ext cx="766613" cy="766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3C1AA-1471-4E38-B601-026AF3CDC11B}">
      <dsp:nvSpPr>
        <dsp:cNvPr id="0" name=""/>
        <dsp:cNvSpPr/>
      </dsp:nvSpPr>
      <dsp:spPr>
        <a:xfrm>
          <a:off x="1789861" y="2173128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Exploratory Data Analysis</a:t>
          </a:r>
        </a:p>
      </dsp:txBody>
      <dsp:txXfrm>
        <a:off x="1789861" y="2173128"/>
        <a:ext cx="3115545" cy="1321746"/>
      </dsp:txXfrm>
    </dsp:sp>
    <dsp:sp modelId="{9F73392B-0285-4B9E-A665-72393846E090}">
      <dsp:nvSpPr>
        <dsp:cNvPr id="0" name=""/>
        <dsp:cNvSpPr/>
      </dsp:nvSpPr>
      <dsp:spPr>
        <a:xfrm>
          <a:off x="5448267" y="2173128"/>
          <a:ext cx="1321746" cy="13217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155AB-EBC0-4E01-84F9-8B149873F045}">
      <dsp:nvSpPr>
        <dsp:cNvPr id="0" name=""/>
        <dsp:cNvSpPr/>
      </dsp:nvSpPr>
      <dsp:spPr>
        <a:xfrm>
          <a:off x="5725834" y="2450695"/>
          <a:ext cx="766613" cy="766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8EA4-BD6E-4AE1-ABC5-A92B4525A5F9}">
      <dsp:nvSpPr>
        <dsp:cNvPr id="0" name=""/>
        <dsp:cNvSpPr/>
      </dsp:nvSpPr>
      <dsp:spPr>
        <a:xfrm>
          <a:off x="7053245" y="2173128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Summary</a:t>
          </a:r>
        </a:p>
      </dsp:txBody>
      <dsp:txXfrm>
        <a:off x="7053245" y="2173128"/>
        <a:ext cx="3115545" cy="1321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26D3D-C47B-4822-AD54-8F98340545AB}">
      <dsp:nvSpPr>
        <dsp:cNvPr id="0" name=""/>
        <dsp:cNvSpPr/>
      </dsp:nvSpPr>
      <dsp:spPr>
        <a:xfrm>
          <a:off x="3235" y="882128"/>
          <a:ext cx="3154635" cy="124777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Wine quality is determined by price or region or type of grapes? </a:t>
          </a:r>
          <a:endParaRPr lang="en-US" sz="1600" kern="1200"/>
        </a:p>
      </dsp:txBody>
      <dsp:txXfrm>
        <a:off x="3235" y="882128"/>
        <a:ext cx="3154635" cy="1247773"/>
      </dsp:txXfrm>
    </dsp:sp>
    <dsp:sp modelId="{3C60CEF9-E2FD-400B-A906-79DCF43F780B}">
      <dsp:nvSpPr>
        <dsp:cNvPr id="0" name=""/>
        <dsp:cNvSpPr/>
      </dsp:nvSpPr>
      <dsp:spPr>
        <a:xfrm>
          <a:off x="3235" y="2129901"/>
          <a:ext cx="3154635" cy="7027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</a:t>
          </a:r>
          <a:r>
            <a:rPr lang="en-US" sz="1600" b="0" i="0" kern="1200"/>
            <a:t>here are 600+ type of grapes available</a:t>
          </a:r>
          <a:endParaRPr lang="en-US" sz="1600" kern="1200"/>
        </a:p>
      </dsp:txBody>
      <dsp:txXfrm>
        <a:off x="3235" y="2129901"/>
        <a:ext cx="3154635" cy="702720"/>
      </dsp:txXfrm>
    </dsp:sp>
    <dsp:sp modelId="{03674C97-E0C1-4888-A4A6-35DC99342D70}">
      <dsp:nvSpPr>
        <dsp:cNvPr id="0" name=""/>
        <dsp:cNvSpPr/>
      </dsp:nvSpPr>
      <dsp:spPr>
        <a:xfrm>
          <a:off x="3599519" y="882128"/>
          <a:ext cx="3154635" cy="1247773"/>
        </a:xfrm>
        <a:prstGeom prst="rect">
          <a:avLst/>
        </a:prstGeom>
        <a:gradFill rotWithShape="0">
          <a:gsLst>
            <a:gs pos="0">
              <a:schemeClr val="accent5">
                <a:hueOff val="393725"/>
                <a:satOff val="21144"/>
                <a:lumOff val="-7647"/>
                <a:alphaOff val="0"/>
                <a:tint val="96000"/>
                <a:lumMod val="104000"/>
              </a:schemeClr>
            </a:gs>
            <a:gs pos="100000">
              <a:schemeClr val="accent5">
                <a:hueOff val="393725"/>
                <a:satOff val="21144"/>
                <a:lumOff val="-7647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393725"/>
              <a:satOff val="21144"/>
              <a:lumOff val="-7647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Wine quality assessment is usually done by human experts but also via physicochemical lab test which considers various chemical properties.</a:t>
          </a:r>
        </a:p>
      </dsp:txBody>
      <dsp:txXfrm>
        <a:off x="3599519" y="882128"/>
        <a:ext cx="3154635" cy="1247773"/>
      </dsp:txXfrm>
    </dsp:sp>
    <dsp:sp modelId="{E40F9888-4A3B-486C-BD2C-027F94445749}">
      <dsp:nvSpPr>
        <dsp:cNvPr id="0" name=""/>
        <dsp:cNvSpPr/>
      </dsp:nvSpPr>
      <dsp:spPr>
        <a:xfrm>
          <a:off x="3599519" y="2129901"/>
          <a:ext cx="3154635" cy="702720"/>
        </a:xfrm>
        <a:prstGeom prst="rect">
          <a:avLst/>
        </a:prstGeom>
        <a:solidFill>
          <a:schemeClr val="accent5">
            <a:tint val="40000"/>
            <a:alpha val="90000"/>
            <a:hueOff val="668618"/>
            <a:satOff val="11035"/>
            <a:lumOff val="-712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668618"/>
              <a:satOff val="11035"/>
              <a:lumOff val="-7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Such as acidity, sugar, pH level etc.</a:t>
          </a:r>
        </a:p>
      </dsp:txBody>
      <dsp:txXfrm>
        <a:off x="3599519" y="2129901"/>
        <a:ext cx="3154635" cy="702720"/>
      </dsp:txXfrm>
    </dsp:sp>
    <dsp:sp modelId="{F70B323A-880F-4AC5-B456-F90338C10C34}">
      <dsp:nvSpPr>
        <dsp:cNvPr id="0" name=""/>
        <dsp:cNvSpPr/>
      </dsp:nvSpPr>
      <dsp:spPr>
        <a:xfrm>
          <a:off x="7195804" y="882128"/>
          <a:ext cx="3154635" cy="1247773"/>
        </a:xfrm>
        <a:prstGeom prst="rect">
          <a:avLst/>
        </a:prstGeom>
        <a:gradFill rotWithShape="0">
          <a:gsLst>
            <a:gs pos="0">
              <a:schemeClr val="accent5">
                <a:hueOff val="787450"/>
                <a:satOff val="42288"/>
                <a:lumOff val="-15294"/>
                <a:alphaOff val="0"/>
                <a:tint val="96000"/>
                <a:lumMod val="104000"/>
              </a:schemeClr>
            </a:gs>
            <a:gs pos="100000">
              <a:schemeClr val="accent5">
                <a:hueOff val="787450"/>
                <a:satOff val="42288"/>
                <a:lumOff val="-1529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787450"/>
              <a:satOff val="42288"/>
              <a:lumOff val="-15294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This EDA project aims to determine which features are best quality indicators and generate insights into each of these factors.</a:t>
          </a:r>
        </a:p>
      </dsp:txBody>
      <dsp:txXfrm>
        <a:off x="7195804" y="882128"/>
        <a:ext cx="3154635" cy="1247773"/>
      </dsp:txXfrm>
    </dsp:sp>
    <dsp:sp modelId="{0DC5AF8C-71DE-4F18-A727-53306BE33E4D}">
      <dsp:nvSpPr>
        <dsp:cNvPr id="0" name=""/>
        <dsp:cNvSpPr/>
      </dsp:nvSpPr>
      <dsp:spPr>
        <a:xfrm>
          <a:off x="7195804" y="2129901"/>
          <a:ext cx="3154635" cy="702720"/>
        </a:xfrm>
        <a:prstGeom prst="rect">
          <a:avLst/>
        </a:prstGeom>
        <a:solidFill>
          <a:schemeClr val="accent5">
            <a:tint val="40000"/>
            <a:alpha val="90000"/>
            <a:hueOff val="1337237"/>
            <a:satOff val="22070"/>
            <a:lumOff val="-1425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337237"/>
              <a:satOff val="22070"/>
              <a:lumOff val="-14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Using pandas, matplotlib, seaborn</a:t>
          </a:r>
          <a:endParaRPr lang="en-IN" sz="1600" kern="1200" dirty="0"/>
        </a:p>
      </dsp:txBody>
      <dsp:txXfrm>
        <a:off x="7195804" y="2129901"/>
        <a:ext cx="3154635" cy="702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FEE46-1820-44BE-87D3-CDD885E2DEA2}">
      <dsp:nvSpPr>
        <dsp:cNvPr id="0" name=""/>
        <dsp:cNvSpPr/>
      </dsp:nvSpPr>
      <dsp:spPr>
        <a:xfrm>
          <a:off x="764" y="510767"/>
          <a:ext cx="2983086" cy="17898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What feature determine wine quality?</a:t>
          </a:r>
        </a:p>
      </dsp:txBody>
      <dsp:txXfrm>
        <a:off x="764" y="510767"/>
        <a:ext cx="2983086" cy="1789851"/>
      </dsp:txXfrm>
    </dsp:sp>
    <dsp:sp modelId="{BADBEC39-261E-44BA-ACF7-53EAD19FA0CE}">
      <dsp:nvSpPr>
        <dsp:cNvPr id="0" name=""/>
        <dsp:cNvSpPr/>
      </dsp:nvSpPr>
      <dsp:spPr>
        <a:xfrm>
          <a:off x="3282159" y="510767"/>
          <a:ext cx="2983086" cy="1789851"/>
        </a:xfrm>
        <a:prstGeom prst="rect">
          <a:avLst/>
        </a:prstGeom>
        <a:gradFill rotWithShape="0">
          <a:gsLst>
            <a:gs pos="0">
              <a:schemeClr val="accent2">
                <a:hueOff val="-482067"/>
                <a:satOff val="-3308"/>
                <a:lumOff val="1699"/>
                <a:alphaOff val="0"/>
                <a:tint val="96000"/>
                <a:lumMod val="104000"/>
              </a:schemeClr>
            </a:gs>
            <a:gs pos="100000">
              <a:schemeClr val="accent2">
                <a:hueOff val="-482067"/>
                <a:satOff val="-3308"/>
                <a:lumOff val="169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What does wine company ensure to maintain quality?</a:t>
          </a:r>
        </a:p>
      </dsp:txBody>
      <dsp:txXfrm>
        <a:off x="3282159" y="510767"/>
        <a:ext cx="2983086" cy="1789851"/>
      </dsp:txXfrm>
    </dsp:sp>
    <dsp:sp modelId="{16428F00-0235-49D9-A122-02EDF35B9B09}">
      <dsp:nvSpPr>
        <dsp:cNvPr id="0" name=""/>
        <dsp:cNvSpPr/>
      </dsp:nvSpPr>
      <dsp:spPr>
        <a:xfrm>
          <a:off x="764" y="2598927"/>
          <a:ext cx="2983086" cy="1789851"/>
        </a:xfrm>
        <a:prstGeom prst="rect">
          <a:avLst/>
        </a:prstGeom>
        <a:gradFill rotWithShape="0">
          <a:gsLst>
            <a:gs pos="0">
              <a:schemeClr val="accent2">
                <a:hueOff val="-964133"/>
                <a:satOff val="-6616"/>
                <a:lumOff val="3399"/>
                <a:alphaOff val="0"/>
                <a:tint val="96000"/>
                <a:lumMod val="104000"/>
              </a:schemeClr>
            </a:gs>
            <a:gs pos="100000">
              <a:schemeClr val="accent2">
                <a:hueOff val="-964133"/>
                <a:satOff val="-6616"/>
                <a:lumOff val="339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What ingredients are best for a high-quality wine? </a:t>
          </a:r>
        </a:p>
      </dsp:txBody>
      <dsp:txXfrm>
        <a:off x="764" y="2598927"/>
        <a:ext cx="2983086" cy="1789851"/>
      </dsp:txXfrm>
    </dsp:sp>
    <dsp:sp modelId="{BAE3563A-23FF-4944-9C12-B021DBCCE700}">
      <dsp:nvSpPr>
        <dsp:cNvPr id="0" name=""/>
        <dsp:cNvSpPr/>
      </dsp:nvSpPr>
      <dsp:spPr>
        <a:xfrm>
          <a:off x="3282159" y="2598927"/>
          <a:ext cx="2983086" cy="1789851"/>
        </a:xfrm>
        <a:prstGeom prst="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6000"/>
                <a:lumMod val="10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What is the way wine quality can be tested?</a:t>
          </a:r>
        </a:p>
      </dsp:txBody>
      <dsp:txXfrm>
        <a:off x="3282159" y="2598927"/>
        <a:ext cx="2983086" cy="17898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DF408-7B81-4067-B31E-62B62D75FF06}">
      <dsp:nvSpPr>
        <dsp:cNvPr id="0" name=""/>
        <dsp:cNvSpPr/>
      </dsp:nvSpPr>
      <dsp:spPr>
        <a:xfrm>
          <a:off x="167337" y="2004"/>
          <a:ext cx="1855370" cy="11132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/>
            <a:t>volatile acidity :</a:t>
          </a:r>
          <a:r>
            <a:rPr lang="en-US" sz="900" b="0" i="1" kern="1200"/>
            <a:t>   Volatile acidity is the gaseous acids present in wine.</a:t>
          </a:r>
          <a:endParaRPr lang="en-US" sz="900" kern="1200"/>
        </a:p>
      </dsp:txBody>
      <dsp:txXfrm>
        <a:off x="167337" y="2004"/>
        <a:ext cx="1855370" cy="1113222"/>
      </dsp:txXfrm>
    </dsp:sp>
    <dsp:sp modelId="{47379760-1456-4A0F-8E69-A233169A6F5D}">
      <dsp:nvSpPr>
        <dsp:cNvPr id="0" name=""/>
        <dsp:cNvSpPr/>
      </dsp:nvSpPr>
      <dsp:spPr>
        <a:xfrm>
          <a:off x="2208244" y="2004"/>
          <a:ext cx="1855370" cy="11132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/>
            <a:t>fixed acidity :   </a:t>
          </a:r>
          <a:r>
            <a:rPr lang="en-US" sz="900" b="0" i="1" kern="1200"/>
            <a:t>Primary </a:t>
          </a:r>
          <a:r>
            <a:rPr lang="en-US" sz="900" b="1" i="1" kern="1200"/>
            <a:t>fixed acids</a:t>
          </a:r>
          <a:r>
            <a:rPr lang="en-US" sz="900" b="0" i="1" kern="1200"/>
            <a:t> found in wine are </a:t>
          </a:r>
          <a:r>
            <a:rPr lang="en-US" sz="900" b="1" i="1" kern="1200"/>
            <a:t>tartaric</a:t>
          </a:r>
          <a:r>
            <a:rPr lang="en-US" sz="900" b="0" i="1" kern="1200"/>
            <a:t>, </a:t>
          </a:r>
          <a:r>
            <a:rPr lang="en-US" sz="900" b="1" i="1" kern="1200"/>
            <a:t>succinic</a:t>
          </a:r>
          <a:r>
            <a:rPr lang="en-US" sz="900" b="0" i="1" kern="1200"/>
            <a:t>, </a:t>
          </a:r>
          <a:r>
            <a:rPr lang="en-US" sz="900" b="1" i="1" kern="1200"/>
            <a:t>citric</a:t>
          </a:r>
          <a:r>
            <a:rPr lang="en-US" sz="900" b="0" i="1" kern="1200"/>
            <a:t>, and </a:t>
          </a:r>
          <a:r>
            <a:rPr lang="en-US" sz="900" b="1" i="1" kern="1200"/>
            <a:t>malic</a:t>
          </a:r>
          <a:endParaRPr lang="en-US" sz="900" kern="1200"/>
        </a:p>
      </dsp:txBody>
      <dsp:txXfrm>
        <a:off x="2208244" y="2004"/>
        <a:ext cx="1855370" cy="1113222"/>
      </dsp:txXfrm>
    </dsp:sp>
    <dsp:sp modelId="{A8419065-5DD1-400E-AE9F-0E31FC985E73}">
      <dsp:nvSpPr>
        <dsp:cNvPr id="0" name=""/>
        <dsp:cNvSpPr/>
      </dsp:nvSpPr>
      <dsp:spPr>
        <a:xfrm>
          <a:off x="4249152" y="2004"/>
          <a:ext cx="1855370" cy="111322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/>
            <a:t>residual sugar :   </a:t>
          </a:r>
          <a:r>
            <a:rPr lang="en-US" sz="900" b="0" i="1" kern="1200"/>
            <a:t>Amount of sugar left after fermentation.</a:t>
          </a:r>
          <a:endParaRPr lang="en-US" sz="900" kern="1200"/>
        </a:p>
      </dsp:txBody>
      <dsp:txXfrm>
        <a:off x="4249152" y="2004"/>
        <a:ext cx="1855370" cy="1113222"/>
      </dsp:txXfrm>
    </dsp:sp>
    <dsp:sp modelId="{A61594C1-E77D-48A7-BCDB-15CD57337291}">
      <dsp:nvSpPr>
        <dsp:cNvPr id="0" name=""/>
        <dsp:cNvSpPr/>
      </dsp:nvSpPr>
      <dsp:spPr>
        <a:xfrm>
          <a:off x="6290059" y="2004"/>
          <a:ext cx="1855370" cy="111322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/>
            <a:t>citric acid :   </a:t>
          </a:r>
          <a:r>
            <a:rPr lang="en-US" sz="900" b="0" i="1" kern="1200"/>
            <a:t> It is weak organic acid, found in citrus fruits naturally.</a:t>
          </a:r>
          <a:endParaRPr lang="en-US" sz="900" kern="1200"/>
        </a:p>
      </dsp:txBody>
      <dsp:txXfrm>
        <a:off x="6290059" y="2004"/>
        <a:ext cx="1855370" cy="1113222"/>
      </dsp:txXfrm>
    </dsp:sp>
    <dsp:sp modelId="{06BFA57B-AD44-4C31-BC04-4C43F2C52E85}">
      <dsp:nvSpPr>
        <dsp:cNvPr id="0" name=""/>
        <dsp:cNvSpPr/>
      </dsp:nvSpPr>
      <dsp:spPr>
        <a:xfrm>
          <a:off x="8330967" y="2004"/>
          <a:ext cx="1855370" cy="11132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/>
            <a:t>chlorides :   </a:t>
          </a:r>
          <a:r>
            <a:rPr lang="en-US" sz="900" b="0" i="1" kern="1200"/>
            <a:t>Amount of salt present in wine.</a:t>
          </a:r>
          <a:endParaRPr lang="en-US" sz="900" kern="1200"/>
        </a:p>
      </dsp:txBody>
      <dsp:txXfrm>
        <a:off x="8330967" y="2004"/>
        <a:ext cx="1855370" cy="1113222"/>
      </dsp:txXfrm>
    </dsp:sp>
    <dsp:sp modelId="{63092464-727C-47F6-8146-D1745D908181}">
      <dsp:nvSpPr>
        <dsp:cNvPr id="0" name=""/>
        <dsp:cNvSpPr/>
      </dsp:nvSpPr>
      <dsp:spPr>
        <a:xfrm>
          <a:off x="167337" y="1300763"/>
          <a:ext cx="1855370" cy="11132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/>
            <a:t>free sulfur dioxide :</a:t>
          </a:r>
          <a:r>
            <a:rPr lang="en-US" sz="900" b="0" i="1" kern="1200"/>
            <a:t>   So2 is used for prevention of wine by oxidation and microbial spoilage.</a:t>
          </a:r>
          <a:endParaRPr lang="en-US" sz="900" kern="1200"/>
        </a:p>
      </dsp:txBody>
      <dsp:txXfrm>
        <a:off x="167337" y="1300763"/>
        <a:ext cx="1855370" cy="1113222"/>
      </dsp:txXfrm>
    </dsp:sp>
    <dsp:sp modelId="{0FA45DD5-278B-44A2-A69A-0DF275B3E06F}">
      <dsp:nvSpPr>
        <dsp:cNvPr id="0" name=""/>
        <dsp:cNvSpPr/>
      </dsp:nvSpPr>
      <dsp:spPr>
        <a:xfrm>
          <a:off x="2208244" y="1300763"/>
          <a:ext cx="1855370" cy="11132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/>
            <a:t>total sulfur dioxide </a:t>
          </a:r>
          <a:endParaRPr lang="en-US" sz="900" kern="1200"/>
        </a:p>
      </dsp:txBody>
      <dsp:txXfrm>
        <a:off x="2208244" y="1300763"/>
        <a:ext cx="1855370" cy="1113222"/>
      </dsp:txXfrm>
    </dsp:sp>
    <dsp:sp modelId="{B1795ED1-F775-4D2C-8B08-50FF12C6B941}">
      <dsp:nvSpPr>
        <dsp:cNvPr id="0" name=""/>
        <dsp:cNvSpPr/>
      </dsp:nvSpPr>
      <dsp:spPr>
        <a:xfrm>
          <a:off x="4249152" y="1300763"/>
          <a:ext cx="1855370" cy="111322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/>
            <a:t>pH :   </a:t>
          </a:r>
          <a:r>
            <a:rPr lang="en-US" sz="900" b="0" i="1" kern="1200"/>
            <a:t>In wine pH is used for checking acidity</a:t>
          </a:r>
          <a:endParaRPr lang="en-US" sz="900" kern="1200"/>
        </a:p>
      </dsp:txBody>
      <dsp:txXfrm>
        <a:off x="4249152" y="1300763"/>
        <a:ext cx="1855370" cy="1113222"/>
      </dsp:txXfrm>
    </dsp:sp>
    <dsp:sp modelId="{E182BFB2-2280-4895-9877-226A0E75C9F7}">
      <dsp:nvSpPr>
        <dsp:cNvPr id="0" name=""/>
        <dsp:cNvSpPr/>
      </dsp:nvSpPr>
      <dsp:spPr>
        <a:xfrm>
          <a:off x="6290059" y="1300763"/>
          <a:ext cx="1855370" cy="111322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/>
            <a:t>density </a:t>
          </a:r>
          <a:endParaRPr lang="en-US" sz="900" kern="1200"/>
        </a:p>
      </dsp:txBody>
      <dsp:txXfrm>
        <a:off x="6290059" y="1300763"/>
        <a:ext cx="1855370" cy="1113222"/>
      </dsp:txXfrm>
    </dsp:sp>
    <dsp:sp modelId="{0CF886AD-3431-4C82-9BC4-F303BFF71FE1}">
      <dsp:nvSpPr>
        <dsp:cNvPr id="0" name=""/>
        <dsp:cNvSpPr/>
      </dsp:nvSpPr>
      <dsp:spPr>
        <a:xfrm>
          <a:off x="8330967" y="1300763"/>
          <a:ext cx="1855370" cy="11132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/>
            <a:t>sulphates </a:t>
          </a:r>
          <a:r>
            <a:rPr lang="en-US" sz="900" b="0" i="1" kern="1200"/>
            <a:t>:    Added sulfites preserve freshness and protect </a:t>
          </a:r>
          <a:r>
            <a:rPr lang="en-US" sz="900" b="1" i="1" kern="1200"/>
            <a:t>wine</a:t>
          </a:r>
          <a:r>
            <a:rPr lang="en-US" sz="900" b="0" i="1" kern="1200"/>
            <a:t> from oxidation, and bacteria.</a:t>
          </a:r>
          <a:endParaRPr lang="en-US" sz="900" kern="1200"/>
        </a:p>
      </dsp:txBody>
      <dsp:txXfrm>
        <a:off x="8330967" y="1300763"/>
        <a:ext cx="1855370" cy="1113222"/>
      </dsp:txXfrm>
    </dsp:sp>
    <dsp:sp modelId="{55B6EDED-89A2-4F5E-BEC8-909B769BE20D}">
      <dsp:nvSpPr>
        <dsp:cNvPr id="0" name=""/>
        <dsp:cNvSpPr/>
      </dsp:nvSpPr>
      <dsp:spPr>
        <a:xfrm>
          <a:off x="4249152" y="2599523"/>
          <a:ext cx="1855370" cy="11132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/>
            <a:t>alcohol :</a:t>
          </a:r>
          <a:r>
            <a:rPr lang="en-US" sz="900" b="0" i="1" kern="1200"/>
            <a:t>   Percent of alcohol present in wine.</a:t>
          </a:r>
          <a:endParaRPr lang="en-US" sz="900" kern="1200"/>
        </a:p>
      </dsp:txBody>
      <dsp:txXfrm>
        <a:off x="4249152" y="2599523"/>
        <a:ext cx="1855370" cy="11132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5C333-3855-40CB-B5D6-45BDDC324FBB}">
      <dsp:nvSpPr>
        <dsp:cNvPr id="0" name=""/>
        <dsp:cNvSpPr/>
      </dsp:nvSpPr>
      <dsp:spPr>
        <a:xfrm>
          <a:off x="0" y="69813"/>
          <a:ext cx="6266011" cy="1544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There are various packages available in Python for visualization purpose. Some of them are: </a:t>
          </a:r>
          <a:r>
            <a:rPr lang="en-US" sz="2200" b="1" i="0" kern="1200"/>
            <a:t>matplotlib, pandas, seaborn, bokeh, plotly</a:t>
          </a:r>
          <a:r>
            <a:rPr lang="en-US" sz="2200" b="0" i="0" kern="1200"/>
            <a:t>, etc.</a:t>
          </a:r>
          <a:endParaRPr lang="en-US" sz="2200" kern="1200"/>
        </a:p>
      </dsp:txBody>
      <dsp:txXfrm>
        <a:off x="75391" y="145204"/>
        <a:ext cx="6115229" cy="1393618"/>
      </dsp:txXfrm>
    </dsp:sp>
    <dsp:sp modelId="{DDDF896E-9450-40F6-9FA9-8E1CC9EEC308}">
      <dsp:nvSpPr>
        <dsp:cNvPr id="0" name=""/>
        <dsp:cNvSpPr/>
      </dsp:nvSpPr>
      <dsp:spPr>
        <a:xfrm>
          <a:off x="0" y="1677573"/>
          <a:ext cx="6266011" cy="1544400"/>
        </a:xfrm>
        <a:prstGeom prst="roundRect">
          <a:avLst/>
        </a:prstGeom>
        <a:gradFill rotWithShape="0">
          <a:gsLst>
            <a:gs pos="0">
              <a:schemeClr val="accent2">
                <a:hueOff val="-723100"/>
                <a:satOff val="-4962"/>
                <a:lumOff val="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23100"/>
                <a:satOff val="-4962"/>
                <a:lumOff val="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Each package has its own utility and which package to use depends mainly on the type of dataset, problem to solve and what you want to infer from it.</a:t>
          </a:r>
        </a:p>
      </dsp:txBody>
      <dsp:txXfrm>
        <a:off x="75391" y="1752964"/>
        <a:ext cx="6115229" cy="1393618"/>
      </dsp:txXfrm>
    </dsp:sp>
    <dsp:sp modelId="{AD88BAFA-D0D6-4FF5-839B-FF71743A1CB3}">
      <dsp:nvSpPr>
        <dsp:cNvPr id="0" name=""/>
        <dsp:cNvSpPr/>
      </dsp:nvSpPr>
      <dsp:spPr>
        <a:xfrm>
          <a:off x="0" y="3285333"/>
          <a:ext cx="6266011" cy="1544400"/>
        </a:xfrm>
        <a:prstGeom prst="round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6000"/>
                <a:lumMod val="10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For this EDA project we will mainly use matplotlib, pandas and seaborn.</a:t>
          </a:r>
          <a:r>
            <a:rPr lang="en-US" sz="2200" kern="1200" dirty="0">
              <a:effectLst/>
            </a:rPr>
            <a:t> The pandas library is the core library for Python data analysis.</a:t>
          </a:r>
          <a:endParaRPr lang="en-US" sz="2200" kern="1200" dirty="0"/>
        </a:p>
      </dsp:txBody>
      <dsp:txXfrm>
        <a:off x="75391" y="3360724"/>
        <a:ext cx="6115229" cy="1393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2ACAD-8C45-400F-931D-32405AE0A22D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13D29-7C60-4906-B8E8-7D4F16858F6C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9B47C-1631-4064-B620-EDA22E44301D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High quality wines usually have high alcohol content.</a:t>
          </a:r>
          <a:endParaRPr lang="en-US" sz="2200" kern="1200"/>
        </a:p>
      </dsp:txBody>
      <dsp:txXfrm>
        <a:off x="1190374" y="2033"/>
        <a:ext cx="5075636" cy="1030627"/>
      </dsp:txXfrm>
    </dsp:sp>
    <dsp:sp modelId="{AAC4304A-278B-4450-B297-F2651ECBDDC9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975B3-93C6-4943-88CA-FE8E2E27C824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C66C5-4C08-4253-AA74-C2820CFF9F99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quality wine tends to have low volatile acidity.</a:t>
          </a:r>
        </a:p>
      </dsp:txBody>
      <dsp:txXfrm>
        <a:off x="1190374" y="1290317"/>
        <a:ext cx="5075636" cy="1030627"/>
      </dsp:txXfrm>
    </dsp:sp>
    <dsp:sp modelId="{4F464ECE-866C-4788-A348-50091DC44CF3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55C78-A821-430E-BD10-2E7FC28D0F03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5F940-D96C-44CF-B383-E3DE683B2424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quality wine may have higher sulphates.</a:t>
          </a:r>
        </a:p>
      </dsp:txBody>
      <dsp:txXfrm>
        <a:off x="1190374" y="2578601"/>
        <a:ext cx="5075636" cy="1030627"/>
      </dsp:txXfrm>
    </dsp:sp>
    <dsp:sp modelId="{59AD7FCF-DB2F-4B2E-82D5-DDE5D40A4DA4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115A9-139F-4759-BE7F-2699F720A9BD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E7BB4-2412-43E6-93BD-9FA5301F8318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quality wine contains higher residual sugar.</a:t>
          </a:r>
        </a:p>
      </dsp:txBody>
      <dsp:txXfrm>
        <a:off x="1190374" y="3866886"/>
        <a:ext cx="5075636" cy="1030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101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100"/>
              <a:t>Term1 &amp; Term2 – EDA Project on Wine Quality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5792BA"/>
                </a:solidFill>
              </a:rPr>
              <a:t>Girish Kumar Sahu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4472B-44C4-4BF0-999B-9895D4B0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 sz="3900"/>
              <a:t>Exploratory Data Analysis</a:t>
            </a:r>
            <a:endParaRPr lang="en-IN" sz="3900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38895A-F9F0-4F87-8922-053FD8049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47012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097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F0EB9-2164-4997-935A-A4459E54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Exploratory Data Analysis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1CFDA-A7D6-48B0-B044-6993B99BF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3" y="457200"/>
            <a:ext cx="6916035" cy="2142565"/>
          </a:xfrm>
        </p:spPr>
        <p:txBody>
          <a:bodyPr anchor="ctr">
            <a:normAutofit fontScale="92500" lnSpcReduction="20000"/>
          </a:bodyPr>
          <a:lstStyle/>
          <a:p>
            <a:r>
              <a:rPr lang="en-IN" dirty="0">
                <a:effectLst/>
              </a:rPr>
              <a:t>Using describe() method it provides following insights into the data</a:t>
            </a:r>
          </a:p>
          <a:p>
            <a:pPr lvl="1"/>
            <a:r>
              <a:rPr lang="en-US" dirty="0">
                <a:effectLst/>
              </a:rPr>
              <a:t>fixed acidity, citric acid, density, pH, sulphates and alcohol column is having an almost normal distribution</a:t>
            </a:r>
          </a:p>
          <a:p>
            <a:pPr lvl="1"/>
            <a:r>
              <a:rPr lang="en-US" sz="2200" dirty="0">
                <a:effectLst/>
              </a:rPr>
              <a:t>The max value of residual sugar, free sulfur dioxide and total sulfur dioxide is an outlier</a:t>
            </a:r>
          </a:p>
          <a:p>
            <a:endParaRPr lang="en-IN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3293A-49F5-4085-9E7C-2C860BC27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3017475"/>
            <a:ext cx="10261428" cy="2977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88D9F-8141-44EB-9D67-1B4361290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589" y="3017476"/>
            <a:ext cx="971550" cy="29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1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6DEF2-2E42-481A-BACC-67506EB2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Exploratory Data Analysis</a:t>
            </a:r>
            <a:endParaRPr lang="en-IN" sz="36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CB74D1-3ECE-456A-8A22-471A0988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r>
              <a:rPr lang="en-IN" dirty="0">
                <a:effectLst/>
              </a:rPr>
              <a:t>Using info() method it provides following insights into the data</a:t>
            </a:r>
          </a:p>
          <a:p>
            <a:pPr lvl="1"/>
            <a:r>
              <a:rPr lang="en-US" dirty="0"/>
              <a:t>No missing values in dataset</a:t>
            </a:r>
          </a:p>
          <a:p>
            <a:pPr lvl="1"/>
            <a:r>
              <a:rPr lang="en-US" dirty="0"/>
              <a:t>All Data type are in numeric format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63D4F66-6470-4F3D-977B-3DF417498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32" y="2952377"/>
            <a:ext cx="4234331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2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8C5CE-4938-43C2-B57C-1C2868E6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400" dirty="0"/>
              <a:t>Exploratory Data Analysis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84D8F-4297-4A9C-BD98-4611FC51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US" sz="1600" dirty="0"/>
              <a:t>This visualization shows distribution of quality for respective feature in dataset</a:t>
            </a:r>
          </a:p>
          <a:p>
            <a:endParaRPr lang="en-US" sz="1600" dirty="0"/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B3638-D2F4-46FC-98ED-B357C332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11" y="643467"/>
            <a:ext cx="5817663" cy="5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16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9C86B-5486-4181-A1CF-6B0BDDEA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3E58-F517-46B9-8FA8-1EBBF8B1E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This visualization shows distribution of quality for alcohol feature in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A8490-3134-4EFE-995D-7B1F7F3FA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523906"/>
            <a:ext cx="6161183" cy="38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9E00A-3459-4C77-B907-3347ECA9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E0E786-C988-4C0B-90B4-5BA140BF6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This visualization shows distribution of quality for volatile acidity feature in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4FDC1-4194-48A0-9FF2-1FBE546E2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616324"/>
            <a:ext cx="6161183" cy="36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72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9E00A-3459-4C77-B907-3347ECA9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E0E786-C988-4C0B-90B4-5BA140BF6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This visualization shows distribution of quality for sulphates feature in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4255C-F1CE-4832-BA96-B922B5A9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523906"/>
            <a:ext cx="6161183" cy="38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5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9E00A-3459-4C77-B907-3347ECA9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E0E786-C988-4C0B-90B4-5BA140BF6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This visualization shows distribution of quality for residual sugar feature in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03A07-425A-4F98-BE63-AC576CDC9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500802"/>
            <a:ext cx="6161183" cy="386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94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3671F-F31C-4792-ACB1-D43B5A156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Exploratory Data Analysis</a:t>
            </a:r>
            <a:endParaRPr lang="en-IN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C9CE2-4C3F-4EB2-8BD5-95672783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 dirty="0"/>
              <a:t>Heatmap visualization shows relationship of quality with features</a:t>
            </a:r>
          </a:p>
          <a:p>
            <a:r>
              <a:rPr lang="en-US" sz="1800" dirty="0"/>
              <a:t>Alcohol seems to have positive correlation with quality</a:t>
            </a:r>
          </a:p>
          <a:p>
            <a:r>
              <a:rPr lang="en-US" sz="1800" dirty="0"/>
              <a:t>Volatile acidity seems to have negative correlation with quality</a:t>
            </a:r>
            <a:endParaRPr lang="en-IN" sz="1800" dirty="0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10D3176C-EC29-448A-8990-EE0F06F11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63"/>
          <a:stretch/>
        </p:blipFill>
        <p:spPr>
          <a:xfrm>
            <a:off x="4915348" y="1351744"/>
            <a:ext cx="6633184" cy="37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E63A-7527-4AB2-BE83-3537A438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272B32-7281-4CF4-830F-0DCCB15D93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93104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3050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3E19B-2477-4DF0-A6BC-00D157AB840C}"/>
              </a:ext>
            </a:extLst>
          </p:cNvPr>
          <p:cNvSpPr txBox="1"/>
          <p:nvPr/>
        </p:nvSpPr>
        <p:spPr>
          <a:xfrm>
            <a:off x="3049229" y="3105835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poppins"/>
              </a:rPr>
              <a:t>“Wine is the most healthful and most hygienic of beverages “</a:t>
            </a:r>
            <a:endParaRPr lang="en-US" b="1" i="1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poppins"/>
            </a:endParaRPr>
          </a:p>
          <a:p>
            <a:pPr algn="l"/>
            <a:r>
              <a:rPr lang="en-US" b="0" i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georgia" panose="02040502050405020303" pitchFamily="18" charset="0"/>
              </a:rPr>
              <a:t>– Louis Pasteur</a:t>
            </a:r>
          </a:p>
        </p:txBody>
      </p:sp>
    </p:spTree>
    <p:extLst>
      <p:ext uri="{BB962C8B-B14F-4D97-AF65-F5344CB8AC3E}">
        <p14:creationId xmlns:p14="http://schemas.microsoft.com/office/powerpoint/2010/main" val="3996882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90E58-9628-462E-B364-5BB09C8D6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 INSAID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71261-6D8E-4521-8F35-D55FC7179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>
                <a:solidFill>
                  <a:srgbClr val="F5E835"/>
                </a:solidFill>
              </a:rPr>
              <a:t>“Learning is not attained by chance; it must be sought for with ardour and diligence.”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924B010B-635A-47BF-92B8-D2C2031DF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92" r="-1" b="16449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7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30D8-753F-4166-BC8F-C0CD9290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  <a:endParaRPr lang="en-IN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1E62690-A838-4EC6-836F-719B67715C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356499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268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29225-85CF-4D51-84F1-D715A8A7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B08264-0C5A-4F83-B743-683B56480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5379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169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omplex maths formulae on a blackboard">
            <a:extLst>
              <a:ext uri="{FF2B5EF4-FFF2-40B4-BE49-F238E27FC236}">
                <a16:creationId xmlns:a16="http://schemas.microsoft.com/office/drawing/2014/main" id="{E2EF5B1B-DC1A-4FFB-8D9E-F2EE52EA2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8208" b="4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DC62F0-90A0-40F6-96DE-1374C115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Problem Exploration</a:t>
            </a:r>
          </a:p>
        </p:txBody>
      </p:sp>
    </p:spTree>
    <p:extLst>
      <p:ext uri="{BB962C8B-B14F-4D97-AF65-F5344CB8AC3E}">
        <p14:creationId xmlns:p14="http://schemas.microsoft.com/office/powerpoint/2010/main" val="308778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A5C14-E100-4B54-9AEA-EE2BBFCE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is Wine Quality?</a:t>
            </a:r>
            <a:endParaRPr lang="en-IN" dirty="0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1CF799-6FD8-448B-B509-DA9C542966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854045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384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CBC7-A11E-482E-ABD5-0EBA6114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dirty="0"/>
              <a:t>Features which classify wine quality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4DEA75-D5BB-461E-AA04-F29A8C6420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6837213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5617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0196-60E6-418B-ABF3-7E15C2F2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C22BA-4D59-44D2-8C10-593CDE575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3FDFF9"/>
                </a:solidFill>
              </a:rPr>
              <a:t>Using Python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4ECF08C8-8835-49F8-B317-6D5F86214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06" r="-1" b="27262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6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B8E24-3E9F-4093-9C02-AEC69275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Exploratory Data Analysis</a:t>
            </a:r>
            <a:endParaRPr lang="en-IN" sz="3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69E36-51A3-461D-B0F3-3AB0C6506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0" i="0">
                <a:effectLst/>
              </a:rPr>
              <a:t>According to Wikipedia, </a:t>
            </a:r>
            <a:r>
              <a:rPr lang="en-US" sz="1700" b="1" i="0">
                <a:effectLst/>
              </a:rPr>
              <a:t>exploratory data analysis</a:t>
            </a:r>
            <a:r>
              <a:rPr lang="en-US" sz="1700" b="0" i="0">
                <a:effectLst/>
              </a:rPr>
              <a:t> (</a:t>
            </a:r>
            <a:r>
              <a:rPr lang="en-US" sz="1700" b="1" i="0">
                <a:effectLst/>
              </a:rPr>
              <a:t>EDA</a:t>
            </a:r>
            <a:r>
              <a:rPr lang="en-US" sz="1700" b="0" i="0">
                <a:effectLst/>
              </a:rPr>
              <a:t>) is an approach to analyze data sets to summarize their main characteristics, often with visual methods.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</a:rPr>
              <a:t>Visual representation helps humans to inspect and understand better.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</a:rPr>
              <a:t>Humans process visual inputs better and faster than all other types of inputs.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</a:rPr>
              <a:t>This is the key reason for visualizing data.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</a:rPr>
              <a:t>When the representation of data is pictorial it’s easier to find patterns, digest the data and develop insights to solve the problems.</a:t>
            </a:r>
          </a:p>
          <a:p>
            <a:pPr>
              <a:lnSpc>
                <a:spcPct val="90000"/>
              </a:lnSpc>
            </a:pPr>
            <a:endParaRPr lang="en-US" sz="1700">
              <a:effectLst/>
              <a:latin typeface="charter"/>
            </a:endParaRPr>
          </a:p>
          <a:p>
            <a:pPr>
              <a:lnSpc>
                <a:spcPct val="90000"/>
              </a:lnSpc>
            </a:pPr>
            <a:endParaRPr lang="en-US" sz="1700">
              <a:effectLst/>
              <a:latin typeface="charter"/>
            </a:endParaRPr>
          </a:p>
          <a:p>
            <a:pPr>
              <a:lnSpc>
                <a:spcPct val="90000"/>
              </a:lnSpc>
            </a:pPr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1130434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453</TotalTime>
  <Words>697</Words>
  <Application>Microsoft Office PowerPoint</Application>
  <PresentationFormat>Widescreen</PresentationFormat>
  <Paragraphs>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 Nova</vt:lpstr>
      <vt:lpstr>Arial Nova Light</vt:lpstr>
      <vt:lpstr>charter</vt:lpstr>
      <vt:lpstr>georgia</vt:lpstr>
      <vt:lpstr>poppins</vt:lpstr>
      <vt:lpstr>Wingdings 2</vt:lpstr>
      <vt:lpstr>SlateVTI</vt:lpstr>
      <vt:lpstr>Term1 &amp; Term2 – EDA Project on Wine Quality Analysis</vt:lpstr>
      <vt:lpstr>PowerPoint Presentation</vt:lpstr>
      <vt:lpstr>Agenda</vt:lpstr>
      <vt:lpstr>Introduction</vt:lpstr>
      <vt:lpstr>Problem Exploration</vt:lpstr>
      <vt:lpstr>What is Wine Quality?</vt:lpstr>
      <vt:lpstr>Features which classify wine quality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Summary</vt:lpstr>
      <vt:lpstr>Thank you INSAID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Girish Sahu</dc:creator>
  <cp:lastModifiedBy>Girish Sahu</cp:lastModifiedBy>
  <cp:revision>21</cp:revision>
  <dcterms:created xsi:type="dcterms:W3CDTF">2021-05-31T15:47:53Z</dcterms:created>
  <dcterms:modified xsi:type="dcterms:W3CDTF">2021-06-08T10:32:12Z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